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75" r:id="rId5"/>
    <p:sldId id="269" r:id="rId6"/>
    <p:sldId id="277" r:id="rId7"/>
    <p:sldId id="257" r:id="rId8"/>
    <p:sldId id="276" r:id="rId9"/>
    <p:sldId id="272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4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8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6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4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5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5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8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2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0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7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90AA-2C75-42EF-88F0-B9E3E6B5E031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31246-84AD-43B9-85C7-62274B570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7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1.jp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audio" Target="../media/audio11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jp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.jp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audio11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4416" y="602945"/>
            <a:ext cx="8943584" cy="10861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ИНТЕРАКТИВНАЯ </a:t>
            </a:r>
            <a:br>
              <a:rPr lang="ru-RU" sz="2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ИГРА-ВИКТОРИНА</a:t>
            </a:r>
            <a:endParaRPr lang="ru-RU" sz="28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526" y="2617940"/>
            <a:ext cx="6359104" cy="265238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«ЕЖЕЛИ ВЫ ВЕЖЛИВЫ»</a:t>
            </a:r>
            <a:endParaRPr lang="ru-RU" sz="6000" b="1" i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05" y="3538603"/>
            <a:ext cx="2246221" cy="3319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7364" y="6338170"/>
            <a:ext cx="310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ВИДНОЕ 2018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3879" y="0"/>
            <a:ext cx="109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МУНИЦИПАЛЬНОЕ АВТОНОМНОЕ ДОШКОЛЬНОЕ ОБРАЗОВАТЕЛЬНОЕ УЧРЕЖДЕНИЕ «ДЕТСКИЙ САД №39 «РОМАШКА»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054234" y="4659682"/>
            <a:ext cx="358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Подготовили: педагог-психолог                                                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Лебедева С.Б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.,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музыкальный руководитель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Стрыгина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И.В.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121" y="4905380"/>
            <a:ext cx="772593" cy="9334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84" y="4892080"/>
            <a:ext cx="778885" cy="100971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19" y="4905380"/>
            <a:ext cx="859160" cy="983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23" y="4892081"/>
            <a:ext cx="667758" cy="944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28" y="4892263"/>
            <a:ext cx="708449" cy="944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24" y="4859615"/>
            <a:ext cx="824891" cy="1009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10" y="4848225"/>
            <a:ext cx="965179" cy="988636"/>
          </a:xfrm>
          <a:prstGeom prst="rect">
            <a:avLst/>
          </a:prstGeom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880658" y="2642992"/>
            <a:ext cx="1240261" cy="1634874"/>
          </a:xfrm>
          <a:prstGeom prst="flowChartAlternateProcess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99" y="2642992"/>
            <a:ext cx="1418215" cy="1616765"/>
          </a:xfrm>
          <a:prstGeom prst="rect">
            <a:avLst/>
          </a:prstGeom>
          <a:ln>
            <a:noFill/>
          </a:ln>
        </p:spPr>
      </p:pic>
      <p:sp>
        <p:nvSpPr>
          <p:cNvPr id="26" name="Блок-схема: альтернативный процесс 25"/>
          <p:cNvSpPr/>
          <p:nvPr/>
        </p:nvSpPr>
        <p:spPr>
          <a:xfrm>
            <a:off x="3636894" y="2642992"/>
            <a:ext cx="1968333" cy="1604847"/>
          </a:xfrm>
          <a:prstGeom prst="flowChartAlternateProcess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07" y="2678854"/>
            <a:ext cx="1275195" cy="1533122"/>
          </a:xfrm>
          <a:prstGeom prst="rect">
            <a:avLst/>
          </a:prstGeom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82" y="2678854"/>
            <a:ext cx="1392748" cy="1497260"/>
          </a:xfrm>
          <a:prstGeom prst="rect">
            <a:avLst/>
          </a:prstGeom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03" y="2642992"/>
            <a:ext cx="1299890" cy="1497260"/>
          </a:xfrm>
          <a:prstGeom prst="rect">
            <a:avLst/>
          </a:prstGeom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89" y="2678854"/>
            <a:ext cx="1427621" cy="1461398"/>
          </a:xfrm>
          <a:prstGeom prst="rect">
            <a:avLst/>
          </a:prstGeom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1340284" y="1"/>
            <a:ext cx="10308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 Из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первых букв, с которых начинаются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картинки, составьте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новое слово и вы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узнаете самое вежливое слово в мире.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3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65552" y="1410992"/>
            <a:ext cx="2970295" cy="235736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5463" y="1410992"/>
            <a:ext cx="2714197" cy="245756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3789" y="1308801"/>
            <a:ext cx="3016606" cy="245756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8899" y="4072941"/>
            <a:ext cx="2911704" cy="2484477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1714" y="4072942"/>
            <a:ext cx="2585243" cy="248447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0701" y="0"/>
            <a:ext cx="9956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ПОКАЖИТЕ КАРТИНКИ,НА КОТОРЫХ ДЕТИ ВЕДУТ СЕБЯ ПРАВИЛЬНО И ВЕЖЛИВО В ОБЩЕСТВЕННОМ ТРАНСПОРТЕ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8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1539" y="2530256"/>
            <a:ext cx="1741117" cy="300624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9730" y="2555306"/>
            <a:ext cx="1807921" cy="297493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65498" y="2555306"/>
            <a:ext cx="1837150" cy="297493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94503" y="2530256"/>
            <a:ext cx="1747380" cy="297493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53390" y="2555306"/>
            <a:ext cx="1562100" cy="2974933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013" y="688932"/>
            <a:ext cx="955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КОМУ БЫ ВЫ УСТУПИЛИ СВОЁ МЕСТО В  ТРАНСПОРТЕ 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348344"/>
            <a:ext cx="7225259" cy="612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2098" y="3687580"/>
            <a:ext cx="4377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СТАНЦИЯ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«КУЛЬТУРА ОБЩЕНИЯ»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3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1891835">
            <a:off x="3276621" y="2295327"/>
            <a:ext cx="2297470" cy="11058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 СВИДАНИЯ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20695159">
            <a:off x="5025604" y="882575"/>
            <a:ext cx="1031314" cy="227353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4808608">
            <a:off x="7019917" y="2145997"/>
            <a:ext cx="974436" cy="2210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ИЗВИНИТЕ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8581060">
            <a:off x="5773628" y="1718798"/>
            <a:ext cx="2344369" cy="9212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ЗДРАВСТВУЙТЕ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9477721">
            <a:off x="3598979" y="3869534"/>
            <a:ext cx="2231054" cy="99762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БУДЬТЕ ЗДОРОВЫ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80403">
            <a:off x="5440112" y="3879393"/>
            <a:ext cx="882869" cy="22232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ПОЖАЛУЙСТА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 rot="19442984">
            <a:off x="6558586" y="3582679"/>
            <a:ext cx="998206" cy="221004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ПРИЯТНОГО АППЕТИТА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466" y="112734"/>
            <a:ext cx="641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ВЕЖЛИВЫЙ СЛОВАРИК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3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жалуйс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пасиб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извинит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иятного аппети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Д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БУДЬТЕ ЗДОРОВ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ДО СВИДАН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348344"/>
            <a:ext cx="7225259" cy="612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2098" y="3687580"/>
            <a:ext cx="4377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СТАНЦИЯ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«КУЛЬТУРА ЗАСТОЛЬЯ»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21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4665" y="1475996"/>
            <a:ext cx="2766686" cy="252323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5570" y="1490284"/>
            <a:ext cx="2817312" cy="2508943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51321" y="4183693"/>
            <a:ext cx="3006246" cy="2417133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43200" y="4207505"/>
            <a:ext cx="2767030" cy="2455232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54444" y="1483140"/>
            <a:ext cx="2890512" cy="2516088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33526" y="190500"/>
            <a:ext cx="1002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ПОКАЖИТЕ  КАРТИНКУ, НА КОТОРОЙ ВЕДУТ СЕБЯ ПРАВИЛЬНО И КУЛЬТУРНО ЗА СТОЛОМ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35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348344"/>
            <a:ext cx="7225259" cy="612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7245" y="3687580"/>
            <a:ext cx="4826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СТАНЦИЯ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«КУЛЬТУРА ВНЕШНОСТИ»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7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02291" y="1377861"/>
            <a:ext cx="2780778" cy="210437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17492" y="1377861"/>
            <a:ext cx="2906039" cy="210437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2291" y="3933171"/>
            <a:ext cx="2780778" cy="1929009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17492" y="3933170"/>
            <a:ext cx="2906039" cy="207932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50" y="1377861"/>
            <a:ext cx="2743200" cy="2104372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7157" y="3933171"/>
            <a:ext cx="2880986" cy="207932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54686" y="112734"/>
            <a:ext cx="8354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ПОКАЖИТЕ КАРТИНКИ,НА КОТОРЫХ ДЕТИ ВЕДУТ СЕБЯ НЕВЕЖЛИВО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3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125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Batang</vt:lpstr>
      <vt:lpstr>Arial</vt:lpstr>
      <vt:lpstr>Calibri</vt:lpstr>
      <vt:lpstr>Calibri Light</vt:lpstr>
      <vt:lpstr>Тема Office</vt:lpstr>
      <vt:lpstr>ИНТЕРАКТИВНАЯ  ИГРА-ВИКТОРИНА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Светлана Лебедева</cp:lastModifiedBy>
  <cp:revision>239</cp:revision>
  <dcterms:created xsi:type="dcterms:W3CDTF">2018-08-11T08:14:36Z</dcterms:created>
  <dcterms:modified xsi:type="dcterms:W3CDTF">2018-11-24T11:51:45Z</dcterms:modified>
</cp:coreProperties>
</file>