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7" r:id="rId4"/>
    <p:sldId id="266" r:id="rId5"/>
    <p:sldId id="261" r:id="rId6"/>
    <p:sldId id="262" r:id="rId7"/>
    <p:sldId id="268" r:id="rId8"/>
    <p:sldId id="258" r:id="rId9"/>
    <p:sldId id="259" r:id="rId10"/>
    <p:sldId id="265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20BBA-166C-4F1D-B221-71B12F31F254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5BF9747-D3DB-44D3-87D6-685B0A17C5FA}">
      <dgm:prSet phldrT="[Текст]" custT="1"/>
      <dgm:spPr/>
      <dgm:t>
        <a:bodyPr/>
        <a:lstStyle/>
        <a:p>
          <a:pPr algn="ctr"/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жесты-барьеры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13DE04-56A1-4E3E-8AF3-04D454E30833}" type="parTrans" cxnId="{4D21F06A-7A88-4901-A86A-7BA3051B5293}">
      <dgm:prSet/>
      <dgm:spPr/>
      <dgm:t>
        <a:bodyPr/>
        <a:lstStyle/>
        <a:p>
          <a:endParaRPr lang="ru-RU"/>
        </a:p>
      </dgm:t>
    </dgm:pt>
    <dgm:pt modelId="{7AD1D328-85EC-4ED1-A529-B9325C1A66F3}" type="sibTrans" cxnId="{4D21F06A-7A88-4901-A86A-7BA3051B5293}">
      <dgm:prSet/>
      <dgm:spPr/>
      <dgm:t>
        <a:bodyPr/>
        <a:lstStyle/>
        <a:p>
          <a:endParaRPr lang="ru-RU"/>
        </a:p>
      </dgm:t>
    </dgm:pt>
    <dgm:pt modelId="{CDE6BFDD-01D3-45BC-AD34-6A9F4A82E2E8}">
      <dgm:prSet phldrT="[Текст]" custT="1"/>
      <dgm:spPr/>
      <dgm:t>
        <a:bodyPr/>
        <a:lstStyle/>
        <a:p>
          <a:pPr algn="ctr"/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жесты «поглаживания и похлопывания головы»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FB981B-0924-48B9-90A8-97967F38D20A}" type="parTrans" cxnId="{4FF88036-855C-4F02-AC29-74AFCE07D1D2}">
      <dgm:prSet/>
      <dgm:spPr/>
      <dgm:t>
        <a:bodyPr/>
        <a:lstStyle/>
        <a:p>
          <a:endParaRPr lang="ru-RU"/>
        </a:p>
      </dgm:t>
    </dgm:pt>
    <dgm:pt modelId="{85EEF828-77C1-4A62-B1C5-20346764DD0D}" type="sibTrans" cxnId="{4FF88036-855C-4F02-AC29-74AFCE07D1D2}">
      <dgm:prSet/>
      <dgm:spPr/>
      <dgm:t>
        <a:bodyPr/>
        <a:lstStyle/>
        <a:p>
          <a:endParaRPr lang="ru-RU"/>
        </a:p>
      </dgm:t>
    </dgm:pt>
    <dgm:pt modelId="{A7B1A049-C702-4723-A886-434F5A7D61BD}">
      <dgm:prSet phldrT="[Текст]" custT="1"/>
      <dgm:spPr/>
      <dgm:t>
        <a:bodyPr/>
        <a:lstStyle/>
        <a:p>
          <a:pPr algn="ctr"/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жесты ухаживания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CA33D3-5E62-47DB-93FA-CC1D0664DF14}" type="parTrans" cxnId="{950F4FB6-E581-458A-B77F-049BF433C651}">
      <dgm:prSet/>
      <dgm:spPr/>
      <dgm:t>
        <a:bodyPr/>
        <a:lstStyle/>
        <a:p>
          <a:endParaRPr lang="ru-RU"/>
        </a:p>
      </dgm:t>
    </dgm:pt>
    <dgm:pt modelId="{055BE3FC-BECC-485C-A005-4B892C49CF76}" type="sibTrans" cxnId="{950F4FB6-E581-458A-B77F-049BF433C651}">
      <dgm:prSet/>
      <dgm:spPr/>
      <dgm:t>
        <a:bodyPr/>
        <a:lstStyle/>
        <a:p>
          <a:endParaRPr lang="ru-RU"/>
        </a:p>
      </dgm:t>
    </dgm:pt>
    <dgm:pt modelId="{C002C4F5-8A7A-4956-83CE-69A9DADB4BE9}">
      <dgm:prSet phldrT="[Текст]" custT="1"/>
      <dgm:spPr/>
      <dgm:t>
        <a:bodyPr/>
        <a:lstStyle/>
        <a:p>
          <a:pPr algn="ctr"/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жесты «рука к лицу»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4491B-A9D9-447D-BBA4-82DE542F92FA}" type="parTrans" cxnId="{E3BE9928-B6D9-4A88-BB97-E5EC2B8FE0A2}">
      <dgm:prSet/>
      <dgm:spPr/>
      <dgm:t>
        <a:bodyPr/>
        <a:lstStyle/>
        <a:p>
          <a:endParaRPr lang="ru-RU"/>
        </a:p>
      </dgm:t>
    </dgm:pt>
    <dgm:pt modelId="{454A7457-C2A5-4F41-81E5-C04EEE2ACE93}" type="sibTrans" cxnId="{E3BE9928-B6D9-4A88-BB97-E5EC2B8FE0A2}">
      <dgm:prSet/>
      <dgm:spPr/>
      <dgm:t>
        <a:bodyPr/>
        <a:lstStyle/>
        <a:p>
          <a:endParaRPr lang="ru-RU"/>
        </a:p>
      </dgm:t>
    </dgm:pt>
    <dgm:pt modelId="{E138E56F-5012-458F-B99D-EDCA3CCA6552}">
      <dgm:prSet phldrT="[Текст]" custT="1"/>
      <dgm:spPr/>
      <dgm:t>
        <a:bodyPr/>
        <a:lstStyle/>
        <a:p>
          <a:pPr algn="ctr"/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жесты собственности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FC5DB-29F5-4AE4-845A-62826AE0D4B9}" type="parTrans" cxnId="{04352B66-1792-4F89-8629-72053EA64FE8}">
      <dgm:prSet/>
      <dgm:spPr/>
      <dgm:t>
        <a:bodyPr/>
        <a:lstStyle/>
        <a:p>
          <a:endParaRPr lang="ru-RU"/>
        </a:p>
      </dgm:t>
    </dgm:pt>
    <dgm:pt modelId="{01130717-29D1-496C-8CE5-47EF2870A507}" type="sibTrans" cxnId="{04352B66-1792-4F89-8629-72053EA64FE8}">
      <dgm:prSet/>
      <dgm:spPr/>
      <dgm:t>
        <a:bodyPr/>
        <a:lstStyle/>
        <a:p>
          <a:endParaRPr lang="ru-RU"/>
        </a:p>
      </dgm:t>
    </dgm:pt>
    <dgm:pt modelId="{A8054511-647A-423A-909F-8E1640343162}">
      <dgm:prSet/>
      <dgm:spPr/>
      <dgm:t>
        <a:bodyPr/>
        <a:lstStyle/>
        <a:p>
          <a:endParaRPr lang="ru-RU"/>
        </a:p>
      </dgm:t>
    </dgm:pt>
    <dgm:pt modelId="{1C650F44-0726-45EF-9B67-D4149703D8EC}" type="parTrans" cxnId="{7CB89D9B-6E0F-4358-90A5-60A8AD88B6C1}">
      <dgm:prSet/>
      <dgm:spPr/>
      <dgm:t>
        <a:bodyPr/>
        <a:lstStyle/>
        <a:p>
          <a:endParaRPr lang="ru-RU"/>
        </a:p>
      </dgm:t>
    </dgm:pt>
    <dgm:pt modelId="{987652AB-FFE5-4C49-B6F5-F107F4629B20}" type="sibTrans" cxnId="{7CB89D9B-6E0F-4358-90A5-60A8AD88B6C1}">
      <dgm:prSet/>
      <dgm:spPr/>
      <dgm:t>
        <a:bodyPr/>
        <a:lstStyle/>
        <a:p>
          <a:endParaRPr lang="ru-RU"/>
        </a:p>
      </dgm:t>
    </dgm:pt>
    <dgm:pt modelId="{41C48CFC-CA36-4702-85EF-47C28B4256A4}" type="pres">
      <dgm:prSet presAssocID="{C6520BBA-166C-4F1D-B221-71B12F31F2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17DFE5-D2FE-4DAB-8F6F-B392F4171EAB}" type="pres">
      <dgm:prSet presAssocID="{45BF9747-D3DB-44D3-87D6-685B0A17C5F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25E6E-5E1B-46D6-8DC4-437C75AE12A0}" type="pres">
      <dgm:prSet presAssocID="{7AD1D328-85EC-4ED1-A529-B9325C1A66F3}" presName="spacer" presStyleCnt="0"/>
      <dgm:spPr/>
    </dgm:pt>
    <dgm:pt modelId="{173325FE-EA52-45B2-8FFB-735B5991323C}" type="pres">
      <dgm:prSet presAssocID="{CDE6BFDD-01D3-45BC-AD34-6A9F4A82E2E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A3BDB-0601-48E8-BF4B-837834A848E8}" type="pres">
      <dgm:prSet presAssocID="{85EEF828-77C1-4A62-B1C5-20346764DD0D}" presName="spacer" presStyleCnt="0"/>
      <dgm:spPr/>
    </dgm:pt>
    <dgm:pt modelId="{2CECBA9D-9E37-4788-B7D0-70A24064C540}" type="pres">
      <dgm:prSet presAssocID="{A7B1A049-C702-4723-A886-434F5A7D61B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85C3E-A8EC-40CB-97C9-F3DFCE12410C}" type="pres">
      <dgm:prSet presAssocID="{055BE3FC-BECC-485C-A005-4B892C49CF76}" presName="spacer" presStyleCnt="0"/>
      <dgm:spPr/>
    </dgm:pt>
    <dgm:pt modelId="{4DEAA46A-5973-4277-B576-B9407328B40D}" type="pres">
      <dgm:prSet presAssocID="{C002C4F5-8A7A-4956-83CE-69A9DADB4BE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ED7F6-DC99-4903-A50B-9033D187DBCE}" type="pres">
      <dgm:prSet presAssocID="{454A7457-C2A5-4F41-81E5-C04EEE2ACE93}" presName="spacer" presStyleCnt="0"/>
      <dgm:spPr/>
    </dgm:pt>
    <dgm:pt modelId="{69958DF6-55BC-4890-8820-F72E7CBE4856}" type="pres">
      <dgm:prSet presAssocID="{E138E56F-5012-458F-B99D-EDCA3CCA655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5F7D8-EFFA-4153-A9F0-D776217B8FD1}" type="pres">
      <dgm:prSet presAssocID="{01130717-29D1-496C-8CE5-47EF2870A507}" presName="spacer" presStyleCnt="0"/>
      <dgm:spPr/>
    </dgm:pt>
    <dgm:pt modelId="{F5F69B5E-9A4F-4D13-A5EF-BB6611CE88EA}" type="pres">
      <dgm:prSet presAssocID="{A8054511-647A-423A-909F-8E164034316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06784-2B94-474C-8998-F7CEB33F96EF}" type="presOf" srcId="{E138E56F-5012-458F-B99D-EDCA3CCA6552}" destId="{69958DF6-55BC-4890-8820-F72E7CBE4856}" srcOrd="0" destOrd="0" presId="urn:microsoft.com/office/officeart/2005/8/layout/vList2"/>
    <dgm:cxn modelId="{107755D2-B4F3-4CC6-87B1-546DCE0C92AA}" type="presOf" srcId="{C6520BBA-166C-4F1D-B221-71B12F31F254}" destId="{41C48CFC-CA36-4702-85EF-47C28B4256A4}" srcOrd="0" destOrd="0" presId="urn:microsoft.com/office/officeart/2005/8/layout/vList2"/>
    <dgm:cxn modelId="{4D21F06A-7A88-4901-A86A-7BA3051B5293}" srcId="{C6520BBA-166C-4F1D-B221-71B12F31F254}" destId="{45BF9747-D3DB-44D3-87D6-685B0A17C5FA}" srcOrd="0" destOrd="0" parTransId="{2113DE04-56A1-4E3E-8AF3-04D454E30833}" sibTransId="{7AD1D328-85EC-4ED1-A529-B9325C1A66F3}"/>
    <dgm:cxn modelId="{4EAABB43-3D4B-49F5-A81C-D1809C24B1A1}" type="presOf" srcId="{A8054511-647A-423A-909F-8E1640343162}" destId="{F5F69B5E-9A4F-4D13-A5EF-BB6611CE88EA}" srcOrd="0" destOrd="0" presId="urn:microsoft.com/office/officeart/2005/8/layout/vList2"/>
    <dgm:cxn modelId="{950F4FB6-E581-458A-B77F-049BF433C651}" srcId="{C6520BBA-166C-4F1D-B221-71B12F31F254}" destId="{A7B1A049-C702-4723-A886-434F5A7D61BD}" srcOrd="2" destOrd="0" parTransId="{3CCA33D3-5E62-47DB-93FA-CC1D0664DF14}" sibTransId="{055BE3FC-BECC-485C-A005-4B892C49CF76}"/>
    <dgm:cxn modelId="{E3BE9928-B6D9-4A88-BB97-E5EC2B8FE0A2}" srcId="{C6520BBA-166C-4F1D-B221-71B12F31F254}" destId="{C002C4F5-8A7A-4956-83CE-69A9DADB4BE9}" srcOrd="3" destOrd="0" parTransId="{64A4491B-A9D9-447D-BBA4-82DE542F92FA}" sibTransId="{454A7457-C2A5-4F41-81E5-C04EEE2ACE93}"/>
    <dgm:cxn modelId="{BA4A81D8-5A6B-44DA-A928-07594E11EA13}" type="presOf" srcId="{C002C4F5-8A7A-4956-83CE-69A9DADB4BE9}" destId="{4DEAA46A-5973-4277-B576-B9407328B40D}" srcOrd="0" destOrd="0" presId="urn:microsoft.com/office/officeart/2005/8/layout/vList2"/>
    <dgm:cxn modelId="{7CB89D9B-6E0F-4358-90A5-60A8AD88B6C1}" srcId="{C6520BBA-166C-4F1D-B221-71B12F31F254}" destId="{A8054511-647A-423A-909F-8E1640343162}" srcOrd="5" destOrd="0" parTransId="{1C650F44-0726-45EF-9B67-D4149703D8EC}" sibTransId="{987652AB-FFE5-4C49-B6F5-F107F4629B20}"/>
    <dgm:cxn modelId="{F6F086B2-87A9-4443-93B9-2E01A6FFF119}" type="presOf" srcId="{A7B1A049-C702-4723-A886-434F5A7D61BD}" destId="{2CECBA9D-9E37-4788-B7D0-70A24064C540}" srcOrd="0" destOrd="0" presId="urn:microsoft.com/office/officeart/2005/8/layout/vList2"/>
    <dgm:cxn modelId="{04352B66-1792-4F89-8629-72053EA64FE8}" srcId="{C6520BBA-166C-4F1D-B221-71B12F31F254}" destId="{E138E56F-5012-458F-B99D-EDCA3CCA6552}" srcOrd="4" destOrd="0" parTransId="{A8FFC5DB-29F5-4AE4-845A-62826AE0D4B9}" sibTransId="{01130717-29D1-496C-8CE5-47EF2870A507}"/>
    <dgm:cxn modelId="{4FF88036-855C-4F02-AC29-74AFCE07D1D2}" srcId="{C6520BBA-166C-4F1D-B221-71B12F31F254}" destId="{CDE6BFDD-01D3-45BC-AD34-6A9F4A82E2E8}" srcOrd="1" destOrd="0" parTransId="{A9FB981B-0924-48B9-90A8-97967F38D20A}" sibTransId="{85EEF828-77C1-4A62-B1C5-20346764DD0D}"/>
    <dgm:cxn modelId="{DD0339DF-9884-4A33-8B73-E68C8F97CF6B}" type="presOf" srcId="{45BF9747-D3DB-44D3-87D6-685B0A17C5FA}" destId="{4517DFE5-D2FE-4DAB-8F6F-B392F4171EAB}" srcOrd="0" destOrd="0" presId="urn:microsoft.com/office/officeart/2005/8/layout/vList2"/>
    <dgm:cxn modelId="{234E26F8-A443-4AC6-81C5-DC1CCD51029A}" type="presOf" srcId="{CDE6BFDD-01D3-45BC-AD34-6A9F4A82E2E8}" destId="{173325FE-EA52-45B2-8FFB-735B5991323C}" srcOrd="0" destOrd="0" presId="urn:microsoft.com/office/officeart/2005/8/layout/vList2"/>
    <dgm:cxn modelId="{10CD7065-5AA8-45B7-9EA4-C4F723E180FE}" type="presParOf" srcId="{41C48CFC-CA36-4702-85EF-47C28B4256A4}" destId="{4517DFE5-D2FE-4DAB-8F6F-B392F4171EAB}" srcOrd="0" destOrd="0" presId="urn:microsoft.com/office/officeart/2005/8/layout/vList2"/>
    <dgm:cxn modelId="{D06CFA20-F8C8-46C6-843B-0FC20081BBCA}" type="presParOf" srcId="{41C48CFC-CA36-4702-85EF-47C28B4256A4}" destId="{83625E6E-5E1B-46D6-8DC4-437C75AE12A0}" srcOrd="1" destOrd="0" presId="urn:microsoft.com/office/officeart/2005/8/layout/vList2"/>
    <dgm:cxn modelId="{3CA53941-A706-4F2C-9E83-EBEC5F6C8251}" type="presParOf" srcId="{41C48CFC-CA36-4702-85EF-47C28B4256A4}" destId="{173325FE-EA52-45B2-8FFB-735B5991323C}" srcOrd="2" destOrd="0" presId="urn:microsoft.com/office/officeart/2005/8/layout/vList2"/>
    <dgm:cxn modelId="{E48CA12A-E73F-4FC2-886A-22E334A8ED75}" type="presParOf" srcId="{41C48CFC-CA36-4702-85EF-47C28B4256A4}" destId="{009A3BDB-0601-48E8-BF4B-837834A848E8}" srcOrd="3" destOrd="0" presId="urn:microsoft.com/office/officeart/2005/8/layout/vList2"/>
    <dgm:cxn modelId="{FECB0D2A-C55D-4564-A83B-124001D63DB1}" type="presParOf" srcId="{41C48CFC-CA36-4702-85EF-47C28B4256A4}" destId="{2CECBA9D-9E37-4788-B7D0-70A24064C540}" srcOrd="4" destOrd="0" presId="urn:microsoft.com/office/officeart/2005/8/layout/vList2"/>
    <dgm:cxn modelId="{3FC9A889-387E-47C4-9767-055E209DFC16}" type="presParOf" srcId="{41C48CFC-CA36-4702-85EF-47C28B4256A4}" destId="{39985C3E-A8EC-40CB-97C9-F3DFCE12410C}" srcOrd="5" destOrd="0" presId="urn:microsoft.com/office/officeart/2005/8/layout/vList2"/>
    <dgm:cxn modelId="{A1CE0E5F-1C24-406D-8C13-B03948091D39}" type="presParOf" srcId="{41C48CFC-CA36-4702-85EF-47C28B4256A4}" destId="{4DEAA46A-5973-4277-B576-B9407328B40D}" srcOrd="6" destOrd="0" presId="urn:microsoft.com/office/officeart/2005/8/layout/vList2"/>
    <dgm:cxn modelId="{FCDCD320-B4BA-4776-B52D-7335B34B1F02}" type="presParOf" srcId="{41C48CFC-CA36-4702-85EF-47C28B4256A4}" destId="{A70ED7F6-DC99-4903-A50B-9033D187DBCE}" srcOrd="7" destOrd="0" presId="urn:microsoft.com/office/officeart/2005/8/layout/vList2"/>
    <dgm:cxn modelId="{057098B1-D74F-4E0F-BCA0-5594D9083BE2}" type="presParOf" srcId="{41C48CFC-CA36-4702-85EF-47C28B4256A4}" destId="{69958DF6-55BC-4890-8820-F72E7CBE4856}" srcOrd="8" destOrd="0" presId="urn:microsoft.com/office/officeart/2005/8/layout/vList2"/>
    <dgm:cxn modelId="{ABF30E86-7886-497A-B3FC-8D6A976ADD66}" type="presParOf" srcId="{41C48CFC-CA36-4702-85EF-47C28B4256A4}" destId="{8705F7D8-EFFA-4153-A9F0-D776217B8FD1}" srcOrd="9" destOrd="0" presId="urn:microsoft.com/office/officeart/2005/8/layout/vList2"/>
    <dgm:cxn modelId="{2E652674-D5FC-4F99-B568-1A3C9809B87C}" type="presParOf" srcId="{41C48CFC-CA36-4702-85EF-47C28B4256A4}" destId="{F5F69B5E-9A4F-4D13-A5EF-BB6611CE88E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122BA6-8B44-4719-888A-5C33AFA0F455}" type="doc">
      <dgm:prSet loTypeId="urn:microsoft.com/office/officeart/2008/layout/Square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FA2F0C6-2A89-475F-8BB0-CC4314C83DA1}">
      <dgm:prSet phldrT="[Текст]" custT="1"/>
      <dgm:spPr/>
      <dgm:t>
        <a:bodyPr/>
        <a:lstStyle/>
        <a:p>
          <a:r>
            <a:rPr lang="ru-RU" sz="3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Открытые</a:t>
          </a:r>
          <a:endParaRPr lang="ru-RU" sz="39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89CAFD-1A4D-48D5-9AC0-0DBCBD467598}" type="parTrans" cxnId="{7A5643C6-C8B9-4AD9-A667-99C2C5FD5EA1}">
      <dgm:prSet/>
      <dgm:spPr/>
      <dgm:t>
        <a:bodyPr/>
        <a:lstStyle/>
        <a:p>
          <a:endParaRPr lang="ru-RU"/>
        </a:p>
      </dgm:t>
    </dgm:pt>
    <dgm:pt modelId="{E72548E1-391D-4CA8-A83F-4551286A8B80}" type="sibTrans" cxnId="{7A5643C6-C8B9-4AD9-A667-99C2C5FD5EA1}">
      <dgm:prSet/>
      <dgm:spPr/>
      <dgm:t>
        <a:bodyPr/>
        <a:lstStyle/>
        <a:p>
          <a:endParaRPr lang="ru-RU"/>
        </a:p>
      </dgm:t>
    </dgm:pt>
    <dgm:pt modelId="{B38F8E3B-0216-4CC3-A34D-100C05CCDF95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Раскрытые (несжатые в кулак) ладони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E948F6-F1FB-4036-A02C-E8B940DDC1E3}" type="parTrans" cxnId="{5EBA13B9-1B42-4F69-BB8C-06343A7587E5}">
      <dgm:prSet/>
      <dgm:spPr/>
      <dgm:t>
        <a:bodyPr/>
        <a:lstStyle/>
        <a:p>
          <a:endParaRPr lang="ru-RU"/>
        </a:p>
      </dgm:t>
    </dgm:pt>
    <dgm:pt modelId="{D779C8FE-D462-4CE4-8951-D3422403F6BB}" type="sibTrans" cxnId="{5EBA13B9-1B42-4F69-BB8C-06343A7587E5}">
      <dgm:prSet/>
      <dgm:spPr/>
      <dgm:t>
        <a:bodyPr/>
        <a:lstStyle/>
        <a:p>
          <a:endParaRPr lang="ru-RU"/>
        </a:p>
      </dgm:t>
    </dgm:pt>
    <dgm:pt modelId="{EBF28C0A-0025-4316-8CC7-62E5CF28A4F0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Ноги и руки не скрещены 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8E4B4-C817-460C-8E91-35D899082BCF}" type="parTrans" cxnId="{76A34BC3-FD07-4B0E-8F1E-1D9C0E6091E3}">
      <dgm:prSet/>
      <dgm:spPr/>
      <dgm:t>
        <a:bodyPr/>
        <a:lstStyle/>
        <a:p>
          <a:endParaRPr lang="ru-RU"/>
        </a:p>
      </dgm:t>
    </dgm:pt>
    <dgm:pt modelId="{4692A556-BB78-4087-B548-99E5C5540181}" type="sibTrans" cxnId="{76A34BC3-FD07-4B0E-8F1E-1D9C0E6091E3}">
      <dgm:prSet/>
      <dgm:spPr/>
      <dgm:t>
        <a:bodyPr/>
        <a:lstStyle/>
        <a:p>
          <a:endParaRPr lang="ru-RU"/>
        </a:p>
      </dgm:t>
    </dgm:pt>
    <dgm:pt modelId="{3C6BC206-2AE5-456F-82C0-C5D073B7421D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Закрытые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10A58-7207-4FAA-B2DB-BD0AC9036BCD}" type="parTrans" cxnId="{6083B609-7292-4B38-8BAC-A5FC034861DD}">
      <dgm:prSet/>
      <dgm:spPr/>
      <dgm:t>
        <a:bodyPr/>
        <a:lstStyle/>
        <a:p>
          <a:endParaRPr lang="ru-RU"/>
        </a:p>
      </dgm:t>
    </dgm:pt>
    <dgm:pt modelId="{C28EF651-60DE-4C58-90DC-043AB0441C3A}" type="sibTrans" cxnId="{6083B609-7292-4B38-8BAC-A5FC034861DD}">
      <dgm:prSet/>
      <dgm:spPr/>
      <dgm:t>
        <a:bodyPr/>
        <a:lstStyle/>
        <a:p>
          <a:endParaRPr lang="ru-RU"/>
        </a:p>
      </dgm:t>
    </dgm:pt>
    <dgm:pt modelId="{5A1CE78D-8F65-4A44-A64A-F47182C4EAD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Скрещивание рук или ног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E8999-3A78-4608-B5EB-5CE4C8BD0A4E}" type="parTrans" cxnId="{A34469ED-4B8F-42B8-8D57-1A91923B61BD}">
      <dgm:prSet/>
      <dgm:spPr/>
      <dgm:t>
        <a:bodyPr/>
        <a:lstStyle/>
        <a:p>
          <a:endParaRPr lang="ru-RU"/>
        </a:p>
      </dgm:t>
    </dgm:pt>
    <dgm:pt modelId="{99D7853E-C93D-40EC-A11E-577D36A2FE48}" type="sibTrans" cxnId="{A34469ED-4B8F-42B8-8D57-1A91923B61BD}">
      <dgm:prSet/>
      <dgm:spPr/>
      <dgm:t>
        <a:bodyPr/>
        <a:lstStyle/>
        <a:p>
          <a:endParaRPr lang="ru-RU"/>
        </a:p>
      </dgm:t>
    </dgm:pt>
    <dgm:pt modelId="{79102C49-EA25-47B4-A75C-C9CFB3353E6E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Заслон части тела с  помощью каких-либо предметов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182127-47AF-4947-811E-18101B8E8CCA}" type="parTrans" cxnId="{3AA9207C-2A0D-46EA-9BE0-FBB12C15BD3E}">
      <dgm:prSet/>
      <dgm:spPr/>
      <dgm:t>
        <a:bodyPr/>
        <a:lstStyle/>
        <a:p>
          <a:endParaRPr lang="ru-RU"/>
        </a:p>
      </dgm:t>
    </dgm:pt>
    <dgm:pt modelId="{8F110745-BC4A-4274-8DCD-A2BD5DC38010}" type="sibTrans" cxnId="{3AA9207C-2A0D-46EA-9BE0-FBB12C15BD3E}">
      <dgm:prSet/>
      <dgm:spPr/>
      <dgm:t>
        <a:bodyPr/>
        <a:lstStyle/>
        <a:p>
          <a:endParaRPr lang="ru-RU"/>
        </a:p>
      </dgm:t>
    </dgm:pt>
    <dgm:pt modelId="{19D5A633-8EDE-417A-83F0-99E032F23D29}" type="pres">
      <dgm:prSet presAssocID="{20122BA6-8B44-4719-888A-5C33AFA0F45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7DA311D-9B8E-4E3A-91C0-216B81D70041}" type="pres">
      <dgm:prSet presAssocID="{DFA2F0C6-2A89-475F-8BB0-CC4314C83DA1}" presName="root" presStyleCnt="0">
        <dgm:presLayoutVars>
          <dgm:chMax/>
          <dgm:chPref/>
        </dgm:presLayoutVars>
      </dgm:prSet>
      <dgm:spPr/>
    </dgm:pt>
    <dgm:pt modelId="{096A0D28-E402-477A-A50B-EE357F999CC1}" type="pres">
      <dgm:prSet presAssocID="{DFA2F0C6-2A89-475F-8BB0-CC4314C83DA1}" presName="rootComposite" presStyleCnt="0">
        <dgm:presLayoutVars/>
      </dgm:prSet>
      <dgm:spPr/>
    </dgm:pt>
    <dgm:pt modelId="{74C16E2E-2C57-4A5C-AC4A-CABD6CC67F23}" type="pres">
      <dgm:prSet presAssocID="{DFA2F0C6-2A89-475F-8BB0-CC4314C83DA1}" presName="ParentAccent" presStyleLbl="alignNode1" presStyleIdx="0" presStyleCnt="2"/>
      <dgm:spPr/>
    </dgm:pt>
    <dgm:pt modelId="{0BBB1CF1-3BA7-48A6-888A-FB2BFBF7E5A4}" type="pres">
      <dgm:prSet presAssocID="{DFA2F0C6-2A89-475F-8BB0-CC4314C83DA1}" presName="ParentSmallAccent" presStyleLbl="fgAcc1" presStyleIdx="0" presStyleCnt="2"/>
      <dgm:spPr/>
    </dgm:pt>
    <dgm:pt modelId="{C8A76B17-F03C-424C-842A-C0C31042AAA0}" type="pres">
      <dgm:prSet presAssocID="{DFA2F0C6-2A89-475F-8BB0-CC4314C83DA1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96E63-936D-47D2-9304-BC9AC4774A09}" type="pres">
      <dgm:prSet presAssocID="{DFA2F0C6-2A89-475F-8BB0-CC4314C83DA1}" presName="childShape" presStyleCnt="0">
        <dgm:presLayoutVars>
          <dgm:chMax val="0"/>
          <dgm:chPref val="0"/>
        </dgm:presLayoutVars>
      </dgm:prSet>
      <dgm:spPr/>
    </dgm:pt>
    <dgm:pt modelId="{BEE51542-2FDD-4B60-BEB0-E9BCCFDEA9CC}" type="pres">
      <dgm:prSet presAssocID="{B38F8E3B-0216-4CC3-A34D-100C05CCDF95}" presName="childComposite" presStyleCnt="0">
        <dgm:presLayoutVars>
          <dgm:chMax val="0"/>
          <dgm:chPref val="0"/>
        </dgm:presLayoutVars>
      </dgm:prSet>
      <dgm:spPr/>
    </dgm:pt>
    <dgm:pt modelId="{6152F551-B63C-4971-BB49-705C019C7BDF}" type="pres">
      <dgm:prSet presAssocID="{B38F8E3B-0216-4CC3-A34D-100C05CCDF95}" presName="ChildAccent" presStyleLbl="solidFgAcc1" presStyleIdx="0" presStyleCnt="4"/>
      <dgm:spPr/>
    </dgm:pt>
    <dgm:pt modelId="{13568DEE-2756-41CD-B504-E5597368FF1F}" type="pres">
      <dgm:prSet presAssocID="{B38F8E3B-0216-4CC3-A34D-100C05CCDF95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9560E-AC9D-4772-8DEE-7388A95B3AE1}" type="pres">
      <dgm:prSet presAssocID="{EBF28C0A-0025-4316-8CC7-62E5CF28A4F0}" presName="childComposite" presStyleCnt="0">
        <dgm:presLayoutVars>
          <dgm:chMax val="0"/>
          <dgm:chPref val="0"/>
        </dgm:presLayoutVars>
      </dgm:prSet>
      <dgm:spPr/>
    </dgm:pt>
    <dgm:pt modelId="{9724437B-C849-46A2-BAED-8AE825AF1EE6}" type="pres">
      <dgm:prSet presAssocID="{EBF28C0A-0025-4316-8CC7-62E5CF28A4F0}" presName="ChildAccent" presStyleLbl="solidFgAcc1" presStyleIdx="1" presStyleCnt="4"/>
      <dgm:spPr/>
    </dgm:pt>
    <dgm:pt modelId="{2485481E-F80D-48BD-86D3-CDFFC7D59E6C}" type="pres">
      <dgm:prSet presAssocID="{EBF28C0A-0025-4316-8CC7-62E5CF28A4F0}" presName="Child" presStyleLbl="revTx" presStyleIdx="2" presStyleCnt="6" custLinFactNeighborX="1291" custLinFactNeighborY="233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C81C2-BBEA-45FB-A1E9-503BCFCD303B}" type="pres">
      <dgm:prSet presAssocID="{3C6BC206-2AE5-456F-82C0-C5D073B7421D}" presName="root" presStyleCnt="0">
        <dgm:presLayoutVars>
          <dgm:chMax/>
          <dgm:chPref/>
        </dgm:presLayoutVars>
      </dgm:prSet>
      <dgm:spPr/>
    </dgm:pt>
    <dgm:pt modelId="{277C1B34-49A2-4C98-B7EC-0AB914A7278B}" type="pres">
      <dgm:prSet presAssocID="{3C6BC206-2AE5-456F-82C0-C5D073B7421D}" presName="rootComposite" presStyleCnt="0">
        <dgm:presLayoutVars/>
      </dgm:prSet>
      <dgm:spPr/>
    </dgm:pt>
    <dgm:pt modelId="{34B2DD1E-0318-4E65-B822-87B413CC3982}" type="pres">
      <dgm:prSet presAssocID="{3C6BC206-2AE5-456F-82C0-C5D073B7421D}" presName="ParentAccent" presStyleLbl="alignNode1" presStyleIdx="1" presStyleCnt="2" custLinFactNeighborX="5723"/>
      <dgm:spPr/>
    </dgm:pt>
    <dgm:pt modelId="{341E85A8-88DA-4E8A-A313-076FFFC200B0}" type="pres">
      <dgm:prSet presAssocID="{3C6BC206-2AE5-456F-82C0-C5D073B7421D}" presName="ParentSmallAccent" presStyleLbl="fgAcc1" presStyleIdx="1" presStyleCnt="2" custLinFactNeighborX="72332" custLinFactNeighborY="11128"/>
      <dgm:spPr/>
    </dgm:pt>
    <dgm:pt modelId="{D1C53617-CFFE-42F9-A914-79B6D0069989}" type="pres">
      <dgm:prSet presAssocID="{3C6BC206-2AE5-456F-82C0-C5D073B7421D}" presName="Parent" presStyleLbl="revTx" presStyleIdx="3" presStyleCnt="6" custScaleX="100683" custLinFactNeighborX="1095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D86C2-4818-4086-8CE5-F600E7C4F50C}" type="pres">
      <dgm:prSet presAssocID="{3C6BC206-2AE5-456F-82C0-C5D073B7421D}" presName="childShape" presStyleCnt="0">
        <dgm:presLayoutVars>
          <dgm:chMax val="0"/>
          <dgm:chPref val="0"/>
        </dgm:presLayoutVars>
      </dgm:prSet>
      <dgm:spPr/>
    </dgm:pt>
    <dgm:pt modelId="{F0C66856-1C9F-4DF5-97AA-462794CF99DB}" type="pres">
      <dgm:prSet presAssocID="{5A1CE78D-8F65-4A44-A64A-F47182C4EADB}" presName="childComposite" presStyleCnt="0">
        <dgm:presLayoutVars>
          <dgm:chMax val="0"/>
          <dgm:chPref val="0"/>
        </dgm:presLayoutVars>
      </dgm:prSet>
      <dgm:spPr/>
    </dgm:pt>
    <dgm:pt modelId="{578C3272-5F99-465E-95F1-5D296576CB83}" type="pres">
      <dgm:prSet presAssocID="{5A1CE78D-8F65-4A44-A64A-F47182C4EADB}" presName="ChildAccent" presStyleLbl="solidFgAcc1" presStyleIdx="2" presStyleCnt="4" custLinFactX="-100000" custLinFactNeighborX="-123859" custLinFactNeighborY="-17456"/>
      <dgm:spPr/>
    </dgm:pt>
    <dgm:pt modelId="{F2C1E549-D6C5-428B-973E-44F3F84E984D}" type="pres">
      <dgm:prSet presAssocID="{5A1CE78D-8F65-4A44-A64A-F47182C4EADB}" presName="Child" presStyleLbl="revTx" presStyleIdx="4" presStyleCnt="6" custScaleX="128244" custLinFactNeighborX="-559" custLinFactNeighborY="-74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C0405-E824-4516-ABA4-1BDFFAC1752E}" type="pres">
      <dgm:prSet presAssocID="{79102C49-EA25-47B4-A75C-C9CFB3353E6E}" presName="childComposite" presStyleCnt="0">
        <dgm:presLayoutVars>
          <dgm:chMax val="0"/>
          <dgm:chPref val="0"/>
        </dgm:presLayoutVars>
      </dgm:prSet>
      <dgm:spPr/>
    </dgm:pt>
    <dgm:pt modelId="{FD19C5DC-C12B-45B8-8A47-BE289EF1EF4B}" type="pres">
      <dgm:prSet presAssocID="{79102C49-EA25-47B4-A75C-C9CFB3353E6E}" presName="ChildAccent" presStyleLbl="solidFgAcc1" presStyleIdx="3" presStyleCnt="4" custLinFactX="-15361" custLinFactNeighborX="-100000" custLinFactNeighborY="-72055"/>
      <dgm:spPr/>
    </dgm:pt>
    <dgm:pt modelId="{4693CBAA-1AE7-40C9-A04C-B57A1361C6AF}" type="pres">
      <dgm:prSet presAssocID="{79102C49-EA25-47B4-A75C-C9CFB3353E6E}" presName="Child" presStyleLbl="revTx" presStyleIdx="5" presStyleCnt="6" custScaleX="146309" custScaleY="165379" custLinFactNeighborX="6160" custLinFactNeighborY="-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83B609-7292-4B38-8BAC-A5FC034861DD}" srcId="{20122BA6-8B44-4719-888A-5C33AFA0F455}" destId="{3C6BC206-2AE5-456F-82C0-C5D073B7421D}" srcOrd="1" destOrd="0" parTransId="{8EC10A58-7207-4FAA-B2DB-BD0AC9036BCD}" sibTransId="{C28EF651-60DE-4C58-90DC-043AB0441C3A}"/>
    <dgm:cxn modelId="{06550E28-29B7-46D5-8E46-D481E7010B3B}" type="presOf" srcId="{B38F8E3B-0216-4CC3-A34D-100C05CCDF95}" destId="{13568DEE-2756-41CD-B504-E5597368FF1F}" srcOrd="0" destOrd="0" presId="urn:microsoft.com/office/officeart/2008/layout/SquareAccentList"/>
    <dgm:cxn modelId="{89D287BB-2236-42C7-A3B8-039B7938B0FB}" type="presOf" srcId="{EBF28C0A-0025-4316-8CC7-62E5CF28A4F0}" destId="{2485481E-F80D-48BD-86D3-CDFFC7D59E6C}" srcOrd="0" destOrd="0" presId="urn:microsoft.com/office/officeart/2008/layout/SquareAccentList"/>
    <dgm:cxn modelId="{5EBA13B9-1B42-4F69-BB8C-06343A7587E5}" srcId="{DFA2F0C6-2A89-475F-8BB0-CC4314C83DA1}" destId="{B38F8E3B-0216-4CC3-A34D-100C05CCDF95}" srcOrd="0" destOrd="0" parTransId="{5FE948F6-F1FB-4036-A02C-E8B940DDC1E3}" sibTransId="{D779C8FE-D462-4CE4-8951-D3422403F6BB}"/>
    <dgm:cxn modelId="{76A34BC3-FD07-4B0E-8F1E-1D9C0E6091E3}" srcId="{DFA2F0C6-2A89-475F-8BB0-CC4314C83DA1}" destId="{EBF28C0A-0025-4316-8CC7-62E5CF28A4F0}" srcOrd="1" destOrd="0" parTransId="{B318E4B4-C817-460C-8E91-35D899082BCF}" sibTransId="{4692A556-BB78-4087-B548-99E5C5540181}"/>
    <dgm:cxn modelId="{DA7B0C80-7AAA-4377-A833-97F975645FCC}" type="presOf" srcId="{79102C49-EA25-47B4-A75C-C9CFB3353E6E}" destId="{4693CBAA-1AE7-40C9-A04C-B57A1361C6AF}" srcOrd="0" destOrd="0" presId="urn:microsoft.com/office/officeart/2008/layout/SquareAccentList"/>
    <dgm:cxn modelId="{3AA9207C-2A0D-46EA-9BE0-FBB12C15BD3E}" srcId="{3C6BC206-2AE5-456F-82C0-C5D073B7421D}" destId="{79102C49-EA25-47B4-A75C-C9CFB3353E6E}" srcOrd="1" destOrd="0" parTransId="{3E182127-47AF-4947-811E-18101B8E8CCA}" sibTransId="{8F110745-BC4A-4274-8DCD-A2BD5DC38010}"/>
    <dgm:cxn modelId="{A34469ED-4B8F-42B8-8D57-1A91923B61BD}" srcId="{3C6BC206-2AE5-456F-82C0-C5D073B7421D}" destId="{5A1CE78D-8F65-4A44-A64A-F47182C4EADB}" srcOrd="0" destOrd="0" parTransId="{275E8999-3A78-4608-B5EB-5CE4C8BD0A4E}" sibTransId="{99D7853E-C93D-40EC-A11E-577D36A2FE48}"/>
    <dgm:cxn modelId="{B0715D38-0159-47DE-8ABB-7F7A4DCB817F}" type="presOf" srcId="{DFA2F0C6-2A89-475F-8BB0-CC4314C83DA1}" destId="{C8A76B17-F03C-424C-842A-C0C31042AAA0}" srcOrd="0" destOrd="0" presId="urn:microsoft.com/office/officeart/2008/layout/SquareAccentList"/>
    <dgm:cxn modelId="{97317347-03C1-43EE-ACBB-AAC8B869270E}" type="presOf" srcId="{5A1CE78D-8F65-4A44-A64A-F47182C4EADB}" destId="{F2C1E549-D6C5-428B-973E-44F3F84E984D}" srcOrd="0" destOrd="0" presId="urn:microsoft.com/office/officeart/2008/layout/SquareAccentList"/>
    <dgm:cxn modelId="{7A5643C6-C8B9-4AD9-A667-99C2C5FD5EA1}" srcId="{20122BA6-8B44-4719-888A-5C33AFA0F455}" destId="{DFA2F0C6-2A89-475F-8BB0-CC4314C83DA1}" srcOrd="0" destOrd="0" parTransId="{1F89CAFD-1A4D-48D5-9AC0-0DBCBD467598}" sibTransId="{E72548E1-391D-4CA8-A83F-4551286A8B80}"/>
    <dgm:cxn modelId="{E4871A56-6C8D-4B36-BF43-229820A5A26E}" type="presOf" srcId="{20122BA6-8B44-4719-888A-5C33AFA0F455}" destId="{19D5A633-8EDE-417A-83F0-99E032F23D29}" srcOrd="0" destOrd="0" presId="urn:microsoft.com/office/officeart/2008/layout/SquareAccentList"/>
    <dgm:cxn modelId="{3B484161-C1AE-453C-9505-08C7F4CA81B4}" type="presOf" srcId="{3C6BC206-2AE5-456F-82C0-C5D073B7421D}" destId="{D1C53617-CFFE-42F9-A914-79B6D0069989}" srcOrd="0" destOrd="0" presId="urn:microsoft.com/office/officeart/2008/layout/SquareAccentList"/>
    <dgm:cxn modelId="{A6870D9F-B35B-4121-BA68-3BC2A5CADC65}" type="presParOf" srcId="{19D5A633-8EDE-417A-83F0-99E032F23D29}" destId="{37DA311D-9B8E-4E3A-91C0-216B81D70041}" srcOrd="0" destOrd="0" presId="urn:microsoft.com/office/officeart/2008/layout/SquareAccentList"/>
    <dgm:cxn modelId="{B64F45EF-76A0-4DF5-BE2E-CE056B60C2E2}" type="presParOf" srcId="{37DA311D-9B8E-4E3A-91C0-216B81D70041}" destId="{096A0D28-E402-477A-A50B-EE357F999CC1}" srcOrd="0" destOrd="0" presId="urn:microsoft.com/office/officeart/2008/layout/SquareAccentList"/>
    <dgm:cxn modelId="{DAA84E88-E7D0-4E0C-928B-12593CF2A73F}" type="presParOf" srcId="{096A0D28-E402-477A-A50B-EE357F999CC1}" destId="{74C16E2E-2C57-4A5C-AC4A-CABD6CC67F23}" srcOrd="0" destOrd="0" presId="urn:microsoft.com/office/officeart/2008/layout/SquareAccentList"/>
    <dgm:cxn modelId="{DF4FAA0D-8934-486B-ADF4-3F7423D0F102}" type="presParOf" srcId="{096A0D28-E402-477A-A50B-EE357F999CC1}" destId="{0BBB1CF1-3BA7-48A6-888A-FB2BFBF7E5A4}" srcOrd="1" destOrd="0" presId="urn:microsoft.com/office/officeart/2008/layout/SquareAccentList"/>
    <dgm:cxn modelId="{592F0B0D-1C89-433C-932E-21954B0E4F93}" type="presParOf" srcId="{096A0D28-E402-477A-A50B-EE357F999CC1}" destId="{C8A76B17-F03C-424C-842A-C0C31042AAA0}" srcOrd="2" destOrd="0" presId="urn:microsoft.com/office/officeart/2008/layout/SquareAccentList"/>
    <dgm:cxn modelId="{0928B3C5-B6A1-4F58-94E6-68E2AC148935}" type="presParOf" srcId="{37DA311D-9B8E-4E3A-91C0-216B81D70041}" destId="{90096E63-936D-47D2-9304-BC9AC4774A09}" srcOrd="1" destOrd="0" presId="urn:microsoft.com/office/officeart/2008/layout/SquareAccentList"/>
    <dgm:cxn modelId="{F1EC9573-3E4A-4D07-ABBF-9503AB94628D}" type="presParOf" srcId="{90096E63-936D-47D2-9304-BC9AC4774A09}" destId="{BEE51542-2FDD-4B60-BEB0-E9BCCFDEA9CC}" srcOrd="0" destOrd="0" presId="urn:microsoft.com/office/officeart/2008/layout/SquareAccentList"/>
    <dgm:cxn modelId="{5B172DEB-4C60-4081-9636-D255B0FEE941}" type="presParOf" srcId="{BEE51542-2FDD-4B60-BEB0-E9BCCFDEA9CC}" destId="{6152F551-B63C-4971-BB49-705C019C7BDF}" srcOrd="0" destOrd="0" presId="urn:microsoft.com/office/officeart/2008/layout/SquareAccentList"/>
    <dgm:cxn modelId="{B0F08A4A-9BCE-4384-A2E1-68F9AF5FC6B5}" type="presParOf" srcId="{BEE51542-2FDD-4B60-BEB0-E9BCCFDEA9CC}" destId="{13568DEE-2756-41CD-B504-E5597368FF1F}" srcOrd="1" destOrd="0" presId="urn:microsoft.com/office/officeart/2008/layout/SquareAccentList"/>
    <dgm:cxn modelId="{A04E8736-75FB-4CD3-8E66-8BAD284B5BFA}" type="presParOf" srcId="{90096E63-936D-47D2-9304-BC9AC4774A09}" destId="{ADE9560E-AC9D-4772-8DEE-7388A95B3AE1}" srcOrd="1" destOrd="0" presId="urn:microsoft.com/office/officeart/2008/layout/SquareAccentList"/>
    <dgm:cxn modelId="{79BD66EB-8299-45E8-980A-88563D6C69BE}" type="presParOf" srcId="{ADE9560E-AC9D-4772-8DEE-7388A95B3AE1}" destId="{9724437B-C849-46A2-BAED-8AE825AF1EE6}" srcOrd="0" destOrd="0" presId="urn:microsoft.com/office/officeart/2008/layout/SquareAccentList"/>
    <dgm:cxn modelId="{C31E62B5-17EC-45F9-AE6B-D0C4ED6EEF81}" type="presParOf" srcId="{ADE9560E-AC9D-4772-8DEE-7388A95B3AE1}" destId="{2485481E-F80D-48BD-86D3-CDFFC7D59E6C}" srcOrd="1" destOrd="0" presId="urn:microsoft.com/office/officeart/2008/layout/SquareAccentList"/>
    <dgm:cxn modelId="{3B2CE1BF-7349-4C35-82A3-4B0FBE21480B}" type="presParOf" srcId="{19D5A633-8EDE-417A-83F0-99E032F23D29}" destId="{7E0C81C2-BBEA-45FB-A1E9-503BCFCD303B}" srcOrd="1" destOrd="0" presId="urn:microsoft.com/office/officeart/2008/layout/SquareAccentList"/>
    <dgm:cxn modelId="{C64E25F2-685A-462D-ABEC-3D5612D453EA}" type="presParOf" srcId="{7E0C81C2-BBEA-45FB-A1E9-503BCFCD303B}" destId="{277C1B34-49A2-4C98-B7EC-0AB914A7278B}" srcOrd="0" destOrd="0" presId="urn:microsoft.com/office/officeart/2008/layout/SquareAccentList"/>
    <dgm:cxn modelId="{957002C5-D75F-4BD2-992F-51625673F16D}" type="presParOf" srcId="{277C1B34-49A2-4C98-B7EC-0AB914A7278B}" destId="{34B2DD1E-0318-4E65-B822-87B413CC3982}" srcOrd="0" destOrd="0" presId="urn:microsoft.com/office/officeart/2008/layout/SquareAccentList"/>
    <dgm:cxn modelId="{E9277645-9E25-471A-A7F7-81DC20E9D18F}" type="presParOf" srcId="{277C1B34-49A2-4C98-B7EC-0AB914A7278B}" destId="{341E85A8-88DA-4E8A-A313-076FFFC200B0}" srcOrd="1" destOrd="0" presId="urn:microsoft.com/office/officeart/2008/layout/SquareAccentList"/>
    <dgm:cxn modelId="{3897F77A-11A8-4655-AE50-36092B07EC6A}" type="presParOf" srcId="{277C1B34-49A2-4C98-B7EC-0AB914A7278B}" destId="{D1C53617-CFFE-42F9-A914-79B6D0069989}" srcOrd="2" destOrd="0" presId="urn:microsoft.com/office/officeart/2008/layout/SquareAccentList"/>
    <dgm:cxn modelId="{16B7027F-78BD-4F9C-A629-DDF5E1C7CDB5}" type="presParOf" srcId="{7E0C81C2-BBEA-45FB-A1E9-503BCFCD303B}" destId="{E01D86C2-4818-4086-8CE5-F600E7C4F50C}" srcOrd="1" destOrd="0" presId="urn:microsoft.com/office/officeart/2008/layout/SquareAccentList"/>
    <dgm:cxn modelId="{16967831-D884-4B50-BD7E-0594056DB518}" type="presParOf" srcId="{E01D86C2-4818-4086-8CE5-F600E7C4F50C}" destId="{F0C66856-1C9F-4DF5-97AA-462794CF99DB}" srcOrd="0" destOrd="0" presId="urn:microsoft.com/office/officeart/2008/layout/SquareAccentList"/>
    <dgm:cxn modelId="{22B7337C-9EAF-4D0A-9D7A-26DD21E7DC4A}" type="presParOf" srcId="{F0C66856-1C9F-4DF5-97AA-462794CF99DB}" destId="{578C3272-5F99-465E-95F1-5D296576CB83}" srcOrd="0" destOrd="0" presId="urn:microsoft.com/office/officeart/2008/layout/SquareAccentList"/>
    <dgm:cxn modelId="{5785DBFC-D555-4F3C-9B5D-9B4337671BFC}" type="presParOf" srcId="{F0C66856-1C9F-4DF5-97AA-462794CF99DB}" destId="{F2C1E549-D6C5-428B-973E-44F3F84E984D}" srcOrd="1" destOrd="0" presId="urn:microsoft.com/office/officeart/2008/layout/SquareAccentList"/>
    <dgm:cxn modelId="{3F13B1FF-FB6F-4C59-8171-51E8CB954DAC}" type="presParOf" srcId="{E01D86C2-4818-4086-8CE5-F600E7C4F50C}" destId="{C8EC0405-E824-4516-ABA4-1BDFFAC1752E}" srcOrd="1" destOrd="0" presId="urn:microsoft.com/office/officeart/2008/layout/SquareAccentList"/>
    <dgm:cxn modelId="{A4F68EE5-2F27-465C-A3A4-564145609458}" type="presParOf" srcId="{C8EC0405-E824-4516-ABA4-1BDFFAC1752E}" destId="{FD19C5DC-C12B-45B8-8A47-BE289EF1EF4B}" srcOrd="0" destOrd="0" presId="urn:microsoft.com/office/officeart/2008/layout/SquareAccentList"/>
    <dgm:cxn modelId="{EAA5549B-95BA-4C49-BF12-B641C408BC99}" type="presParOf" srcId="{C8EC0405-E824-4516-ABA4-1BDFFAC1752E}" destId="{4693CBAA-1AE7-40C9-A04C-B57A1361C6A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A47340-33C1-4356-9B60-397AF53C24F5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B80CB28-19C8-4C9C-A5A7-D871D2BAF9F5}">
      <dgm:prSet phldrT="[Текст]" custT="1"/>
      <dgm:spPr/>
      <dgm:t>
        <a:bodyPr/>
        <a:lstStyle/>
        <a:p>
          <a:pPr algn="ctr"/>
          <a:r>
            <a:rPr lang="ru-RU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Негативные последствия конфликта</a:t>
          </a:r>
          <a:endParaRPr lang="ru-RU" sz="28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3083A4-7383-49C2-896A-1F0154961C17}" type="parTrans" cxnId="{3A8A85BE-C524-46A3-9012-05580379F2A2}">
      <dgm:prSet/>
      <dgm:spPr/>
      <dgm:t>
        <a:bodyPr/>
        <a:lstStyle/>
        <a:p>
          <a:endParaRPr lang="ru-RU"/>
        </a:p>
      </dgm:t>
    </dgm:pt>
    <dgm:pt modelId="{EB065E10-ED92-4227-97EC-44C978DE34DB}" type="sibTrans" cxnId="{3A8A85BE-C524-46A3-9012-05580379F2A2}">
      <dgm:prSet/>
      <dgm:spPr/>
      <dgm:t>
        <a:bodyPr/>
        <a:lstStyle/>
        <a:p>
          <a:endParaRPr lang="ru-RU"/>
        </a:p>
      </dgm:t>
    </dgm:pt>
    <dgm:pt modelId="{BFB938BF-1557-4F81-A5CE-90FB160E024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ухудшение состояния здоровья субъектов;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74AEE-F1E2-44B4-80E4-D05EEFE1C3C9}" type="parTrans" cxnId="{3B95E3AF-95A8-4E7E-99E4-4DF33ECFADF1}">
      <dgm:prSet/>
      <dgm:spPr/>
      <dgm:t>
        <a:bodyPr/>
        <a:lstStyle/>
        <a:p>
          <a:endParaRPr lang="ru-RU"/>
        </a:p>
      </dgm:t>
    </dgm:pt>
    <dgm:pt modelId="{8BB7CE2D-D902-47D8-A486-EF142F23C9CC}" type="sibTrans" cxnId="{3B95E3AF-95A8-4E7E-99E4-4DF33ECFADF1}">
      <dgm:prSet/>
      <dgm:spPr/>
      <dgm:t>
        <a:bodyPr/>
        <a:lstStyle/>
        <a:p>
          <a:endParaRPr lang="ru-RU"/>
        </a:p>
      </dgm:t>
    </dgm:pt>
    <dgm:pt modelId="{C892BA0A-A3BB-47D2-884A-3ACC9790CA96}">
      <dgm:prSet phldrT="[Текст]" custT="1"/>
      <dgm:spPr/>
      <dgm:t>
        <a:bodyPr/>
        <a:lstStyle/>
        <a:p>
          <a:pPr algn="ctr"/>
          <a:r>
            <a:rPr lang="ru-RU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Позитивные функции</a:t>
          </a:r>
          <a:endParaRPr lang="ru-RU" sz="28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D56E0D-3116-466E-8F8B-D8F6A3DE7822}" type="parTrans" cxnId="{2722AE73-F11F-4E39-9995-ED3E6A41A744}">
      <dgm:prSet/>
      <dgm:spPr/>
      <dgm:t>
        <a:bodyPr/>
        <a:lstStyle/>
        <a:p>
          <a:endParaRPr lang="ru-RU"/>
        </a:p>
      </dgm:t>
    </dgm:pt>
    <dgm:pt modelId="{82E37530-D44D-4B1A-A782-4E90B2E97132}" type="sibTrans" cxnId="{2722AE73-F11F-4E39-9995-ED3E6A41A744}">
      <dgm:prSet/>
      <dgm:spPr/>
      <dgm:t>
        <a:bodyPr/>
        <a:lstStyle/>
        <a:p>
          <a:endParaRPr lang="ru-RU"/>
        </a:p>
      </dgm:t>
    </dgm:pt>
    <dgm:pt modelId="{4B851A97-3CE2-42DA-913D-984E4A98FA6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служит разрядке напряжённости;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6D8343-8684-4CC0-BB8C-29E89F518E94}" type="parTrans" cxnId="{8757FB6F-69BE-4171-9A0F-D18E1956882A}">
      <dgm:prSet/>
      <dgm:spPr/>
      <dgm:t>
        <a:bodyPr/>
        <a:lstStyle/>
        <a:p>
          <a:endParaRPr lang="ru-RU"/>
        </a:p>
      </dgm:t>
    </dgm:pt>
    <dgm:pt modelId="{A2DD1524-6234-4A57-9733-AE5DD8463B3A}" type="sibTrans" cxnId="{8757FB6F-69BE-4171-9A0F-D18E1956882A}">
      <dgm:prSet/>
      <dgm:spPr/>
      <dgm:t>
        <a:bodyPr/>
        <a:lstStyle/>
        <a:p>
          <a:endParaRPr lang="ru-RU"/>
        </a:p>
      </dgm:t>
    </dgm:pt>
    <dgm:pt modelId="{ABD6DD6E-4127-457F-B84B-D06D7AA75A9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работоспособности;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64BB7-2C8D-483F-9FF6-EA5BEBE9EA8E}" type="parTrans" cxnId="{C50B789C-7363-42E9-AA17-295EB530380C}">
      <dgm:prSet/>
      <dgm:spPr/>
      <dgm:t>
        <a:bodyPr/>
        <a:lstStyle/>
        <a:p>
          <a:endParaRPr lang="ru-RU"/>
        </a:p>
      </dgm:t>
    </dgm:pt>
    <dgm:pt modelId="{D5E97624-3EBA-4915-BE4E-31A0D474F03A}" type="sibTrans" cxnId="{C50B789C-7363-42E9-AA17-295EB530380C}">
      <dgm:prSet/>
      <dgm:spPr/>
      <dgm:t>
        <a:bodyPr/>
        <a:lstStyle/>
        <a:p>
          <a:endParaRPr lang="ru-RU"/>
        </a:p>
      </dgm:t>
    </dgm:pt>
    <dgm:pt modelId="{68258429-A2A0-4B8D-AA39-EA58F2343EE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большие эмоциональные затраты и т.д.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3B7DD-D12F-4B24-BA87-C98C52B92FC9}" type="parTrans" cxnId="{DDA4D07B-2C42-4FF7-B87E-074C037A7B73}">
      <dgm:prSet/>
      <dgm:spPr/>
      <dgm:t>
        <a:bodyPr/>
        <a:lstStyle/>
        <a:p>
          <a:endParaRPr lang="ru-RU"/>
        </a:p>
      </dgm:t>
    </dgm:pt>
    <dgm:pt modelId="{AA3B2960-9221-423E-8304-EAB23E93A605}" type="sibTrans" cxnId="{DDA4D07B-2C42-4FF7-B87E-074C037A7B73}">
      <dgm:prSet/>
      <dgm:spPr/>
      <dgm:t>
        <a:bodyPr/>
        <a:lstStyle/>
        <a:p>
          <a:endParaRPr lang="ru-RU"/>
        </a:p>
      </dgm:t>
    </dgm:pt>
    <dgm:pt modelId="{6E36424B-4FBA-4E73-B128-B813BD594D7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новой информации;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77919-8E93-4605-8F81-30662BD2D7D2}" type="parTrans" cxnId="{D65248DA-0D8E-4165-B0E0-997741F610B1}">
      <dgm:prSet/>
      <dgm:spPr/>
      <dgm:t>
        <a:bodyPr/>
        <a:lstStyle/>
        <a:p>
          <a:endParaRPr lang="ru-RU"/>
        </a:p>
      </dgm:t>
    </dgm:pt>
    <dgm:pt modelId="{F564F808-EEA2-4E46-B1A2-8BB2669C0BDB}" type="sibTrans" cxnId="{D65248DA-0D8E-4165-B0E0-997741F610B1}">
      <dgm:prSet/>
      <dgm:spPr/>
      <dgm:t>
        <a:bodyPr/>
        <a:lstStyle/>
        <a:p>
          <a:endParaRPr lang="ru-RU"/>
        </a:p>
      </dgm:t>
    </dgm:pt>
    <dgm:pt modelId="{2140EC6C-7FDC-4E72-BD13-F93B3D67A72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стимулирует развитие и позитивные изменения;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47998-1582-45D6-BDF0-A4FB20DBB570}" type="parTrans" cxnId="{F3AF90D3-42C2-484A-A3B7-E95DD1FCF4AF}">
      <dgm:prSet/>
      <dgm:spPr/>
      <dgm:t>
        <a:bodyPr/>
        <a:lstStyle/>
        <a:p>
          <a:endParaRPr lang="ru-RU"/>
        </a:p>
      </dgm:t>
    </dgm:pt>
    <dgm:pt modelId="{5D25B3DD-7D15-4A0D-BA1B-F13317FD7573}" type="sibTrans" cxnId="{F3AF90D3-42C2-484A-A3B7-E95DD1FCF4AF}">
      <dgm:prSet/>
      <dgm:spPr/>
      <dgm:t>
        <a:bodyPr/>
        <a:lstStyle/>
        <a:p>
          <a:endParaRPr lang="ru-RU"/>
        </a:p>
      </dgm:t>
    </dgm:pt>
    <dgm:pt modelId="{6430E1E9-3B4E-49CF-A001-894D3222ADA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преодолевает застой жизнедеятельности, вскрывает «хроническую болезнь», противоречие;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603747-870A-4EDF-88D1-ED718A7ECE85}" type="parTrans" cxnId="{8CE9E8EA-14B5-4529-8E6E-F32FD7A4A8E4}">
      <dgm:prSet/>
      <dgm:spPr/>
      <dgm:t>
        <a:bodyPr/>
        <a:lstStyle/>
        <a:p>
          <a:endParaRPr lang="ru-RU"/>
        </a:p>
      </dgm:t>
    </dgm:pt>
    <dgm:pt modelId="{3841E2DB-5E33-4994-8192-3DB91C60DAED}" type="sibTrans" cxnId="{8CE9E8EA-14B5-4529-8E6E-F32FD7A4A8E4}">
      <dgm:prSet/>
      <dgm:spPr/>
      <dgm:t>
        <a:bodyPr/>
        <a:lstStyle/>
        <a:p>
          <a:endParaRPr lang="ru-RU"/>
        </a:p>
      </dgm:t>
    </dgm:pt>
    <dgm:pt modelId="{19CF06C5-F535-4433-9883-4BC62C7168F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помогает прояснить отношения и т. д. 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399697-EE45-4F73-A0AD-2E26862DC27B}" type="parTrans" cxnId="{11915127-450C-4416-BCC4-A7A24C6116C5}">
      <dgm:prSet/>
      <dgm:spPr/>
      <dgm:t>
        <a:bodyPr/>
        <a:lstStyle/>
        <a:p>
          <a:endParaRPr lang="ru-RU"/>
        </a:p>
      </dgm:t>
    </dgm:pt>
    <dgm:pt modelId="{309E1D8B-E7D9-4C61-B47E-33189B7C5B6B}" type="sibTrans" cxnId="{11915127-450C-4416-BCC4-A7A24C6116C5}">
      <dgm:prSet/>
      <dgm:spPr/>
      <dgm:t>
        <a:bodyPr/>
        <a:lstStyle/>
        <a:p>
          <a:endParaRPr lang="ru-RU"/>
        </a:p>
      </dgm:t>
    </dgm:pt>
    <dgm:pt modelId="{50A95B09-D6F9-4F7D-96C2-D835F37BC66F}">
      <dgm:prSet phldrT="[Текст]" custT="1"/>
      <dgm:spPr/>
      <dgm:t>
        <a:bodyPr/>
        <a:lstStyle/>
        <a:p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0E01F-864D-4D54-B123-65B4441FA400}" type="parTrans" cxnId="{D7C86FE8-1DFC-4B76-AEBF-ED093D0BA1E4}">
      <dgm:prSet/>
      <dgm:spPr/>
      <dgm:t>
        <a:bodyPr/>
        <a:lstStyle/>
        <a:p>
          <a:endParaRPr lang="ru-RU"/>
        </a:p>
      </dgm:t>
    </dgm:pt>
    <dgm:pt modelId="{56B359F7-61D8-4F9F-9C04-DAB547D99541}" type="sibTrans" cxnId="{D7C86FE8-1DFC-4B76-AEBF-ED093D0BA1E4}">
      <dgm:prSet/>
      <dgm:spPr/>
      <dgm:t>
        <a:bodyPr/>
        <a:lstStyle/>
        <a:p>
          <a:endParaRPr lang="ru-RU"/>
        </a:p>
      </dgm:t>
    </dgm:pt>
    <dgm:pt modelId="{38258F4C-B6DD-4D0E-BBCA-7C12287DC889}">
      <dgm:prSet phldrT="[Текст]" custT="1"/>
      <dgm:spPr/>
      <dgm:t>
        <a:bodyPr/>
        <a:lstStyle/>
        <a:p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5FBAA-0503-4CBC-BBAD-F93E908D9A09}" type="parTrans" cxnId="{7093ED81-90A9-4EBC-8A50-A2E1FFDC47FF}">
      <dgm:prSet/>
      <dgm:spPr/>
      <dgm:t>
        <a:bodyPr/>
        <a:lstStyle/>
        <a:p>
          <a:endParaRPr lang="ru-RU"/>
        </a:p>
      </dgm:t>
    </dgm:pt>
    <dgm:pt modelId="{4C5D07BD-91AA-4673-9F6A-B0E839C8EB2D}" type="sibTrans" cxnId="{7093ED81-90A9-4EBC-8A50-A2E1FFDC47FF}">
      <dgm:prSet/>
      <dgm:spPr/>
      <dgm:t>
        <a:bodyPr/>
        <a:lstStyle/>
        <a:p>
          <a:endParaRPr lang="ru-RU"/>
        </a:p>
      </dgm:t>
    </dgm:pt>
    <dgm:pt modelId="{910C0DD1-4BC1-4558-A19A-6B015A1C35C8}">
      <dgm:prSet phldrT="[Текст]" custT="1"/>
      <dgm:spPr/>
      <dgm:t>
        <a:bodyPr/>
        <a:lstStyle/>
        <a:p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31325D-A4FB-498A-94CD-FF87C9BBA3AD}" type="parTrans" cxnId="{1FD46719-5291-4436-A03C-DAE15515BE02}">
      <dgm:prSet/>
      <dgm:spPr/>
      <dgm:t>
        <a:bodyPr/>
        <a:lstStyle/>
        <a:p>
          <a:endParaRPr lang="ru-RU"/>
        </a:p>
      </dgm:t>
    </dgm:pt>
    <dgm:pt modelId="{49F3361E-CB46-45DE-A89B-B2EFA64FF0E6}" type="sibTrans" cxnId="{1FD46719-5291-4436-A03C-DAE15515BE02}">
      <dgm:prSet/>
      <dgm:spPr/>
      <dgm:t>
        <a:bodyPr/>
        <a:lstStyle/>
        <a:p>
          <a:endParaRPr lang="ru-RU"/>
        </a:p>
      </dgm:t>
    </dgm:pt>
    <dgm:pt modelId="{5B1D01FC-33EA-4620-8F6A-535F33CECFA5}" type="pres">
      <dgm:prSet presAssocID="{2DA47340-33C1-4356-9B60-397AF53C24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DC0BC-307B-4815-A03B-E76CC686C216}" type="pres">
      <dgm:prSet presAssocID="{1B80CB28-19C8-4C9C-A5A7-D871D2BAF9F5}" presName="parentText" presStyleLbl="node1" presStyleIdx="0" presStyleCnt="2" custScaleY="548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13628-095F-49C9-820D-9D142F53CD22}" type="pres">
      <dgm:prSet presAssocID="{1B80CB28-19C8-4C9C-A5A7-D871D2BAF9F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AA662-2E5B-4267-8720-FDF0FD81EB8D}" type="pres">
      <dgm:prSet presAssocID="{C892BA0A-A3BB-47D2-884A-3ACC9790CA96}" presName="parentText" presStyleLbl="node1" presStyleIdx="1" presStyleCnt="2" custScaleY="502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AFC0A-4823-4ACD-AECF-39885DBE9F5F}" type="pres">
      <dgm:prSet presAssocID="{C892BA0A-A3BB-47D2-884A-3ACC9790CA9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23EEA3-4A90-4A4A-A341-2A058EBF3CA1}" type="presOf" srcId="{BFB938BF-1557-4F81-A5CE-90FB160E024A}" destId="{31C13628-095F-49C9-820D-9D142F53CD22}" srcOrd="0" destOrd="1" presId="urn:microsoft.com/office/officeart/2005/8/layout/vList2"/>
    <dgm:cxn modelId="{D8C4EA24-09CE-4CBC-8C74-E4EED6A2F005}" type="presOf" srcId="{6E36424B-4FBA-4E73-B128-B813BD594D71}" destId="{513AFC0A-4823-4ACD-AECF-39885DBE9F5F}" srcOrd="0" destOrd="2" presId="urn:microsoft.com/office/officeart/2005/8/layout/vList2"/>
    <dgm:cxn modelId="{FCDB215B-F91A-421D-99DE-3DDFD9216B90}" type="presOf" srcId="{6430E1E9-3B4E-49CF-A001-894D3222ADAC}" destId="{513AFC0A-4823-4ACD-AECF-39885DBE9F5F}" srcOrd="0" destOrd="4" presId="urn:microsoft.com/office/officeart/2005/8/layout/vList2"/>
    <dgm:cxn modelId="{5AA8CA9D-536E-4FB2-9619-B407C20DC8EA}" type="presOf" srcId="{4B851A97-3CE2-42DA-913D-984E4A98FA62}" destId="{513AFC0A-4823-4ACD-AECF-39885DBE9F5F}" srcOrd="0" destOrd="1" presId="urn:microsoft.com/office/officeart/2005/8/layout/vList2"/>
    <dgm:cxn modelId="{E94EA353-BB04-4743-BAF4-9031292F6844}" type="presOf" srcId="{50A95B09-D6F9-4F7D-96C2-D835F37BC66F}" destId="{513AFC0A-4823-4ACD-AECF-39885DBE9F5F}" srcOrd="0" destOrd="0" presId="urn:microsoft.com/office/officeart/2005/8/layout/vList2"/>
    <dgm:cxn modelId="{8CE9E8EA-14B5-4529-8E6E-F32FD7A4A8E4}" srcId="{C892BA0A-A3BB-47D2-884A-3ACC9790CA96}" destId="{6430E1E9-3B4E-49CF-A001-894D3222ADAC}" srcOrd="4" destOrd="0" parTransId="{56603747-870A-4EDF-88D1-ED718A7ECE85}" sibTransId="{3841E2DB-5E33-4994-8192-3DB91C60DAED}"/>
    <dgm:cxn modelId="{F3AF90D3-42C2-484A-A3B7-E95DD1FCF4AF}" srcId="{C892BA0A-A3BB-47D2-884A-3ACC9790CA96}" destId="{2140EC6C-7FDC-4E72-BD13-F93B3D67A72E}" srcOrd="3" destOrd="0" parTransId="{4B247998-1582-45D6-BDF0-A4FB20DBB570}" sibTransId="{5D25B3DD-7D15-4A0D-BA1B-F13317FD7573}"/>
    <dgm:cxn modelId="{3A8A85BE-C524-46A3-9012-05580379F2A2}" srcId="{2DA47340-33C1-4356-9B60-397AF53C24F5}" destId="{1B80CB28-19C8-4C9C-A5A7-D871D2BAF9F5}" srcOrd="0" destOrd="0" parTransId="{813083A4-7383-49C2-896A-1F0154961C17}" sibTransId="{EB065E10-ED92-4227-97EC-44C978DE34DB}"/>
    <dgm:cxn modelId="{DDA4D07B-2C42-4FF7-B87E-074C037A7B73}" srcId="{1B80CB28-19C8-4C9C-A5A7-D871D2BAF9F5}" destId="{68258429-A2A0-4B8D-AA39-EA58F2343EE0}" srcOrd="3" destOrd="0" parTransId="{CF83B7DD-D12F-4B24-BA87-C98C52B92FC9}" sibTransId="{AA3B2960-9221-423E-8304-EAB23E93A605}"/>
    <dgm:cxn modelId="{B32958A8-15DF-47DD-9978-395DBC557F1B}" type="presOf" srcId="{38258F4C-B6DD-4D0E-BBCA-7C12287DC889}" destId="{31C13628-095F-49C9-820D-9D142F53CD22}" srcOrd="0" destOrd="0" presId="urn:microsoft.com/office/officeart/2005/8/layout/vList2"/>
    <dgm:cxn modelId="{3B95E3AF-95A8-4E7E-99E4-4DF33ECFADF1}" srcId="{1B80CB28-19C8-4C9C-A5A7-D871D2BAF9F5}" destId="{BFB938BF-1557-4F81-A5CE-90FB160E024A}" srcOrd="1" destOrd="0" parTransId="{05074AEE-F1E2-44B4-80E4-D05EEFE1C3C9}" sibTransId="{8BB7CE2D-D902-47D8-A486-EF142F23C9CC}"/>
    <dgm:cxn modelId="{C50B789C-7363-42E9-AA17-295EB530380C}" srcId="{1B80CB28-19C8-4C9C-A5A7-D871D2BAF9F5}" destId="{ABD6DD6E-4127-457F-B84B-D06D7AA75A9F}" srcOrd="2" destOrd="0" parTransId="{BDF64BB7-2C8D-483F-9FF6-EA5BEBE9EA8E}" sibTransId="{D5E97624-3EBA-4915-BE4E-31A0D474F03A}"/>
    <dgm:cxn modelId="{11915127-450C-4416-BCC4-A7A24C6116C5}" srcId="{C892BA0A-A3BB-47D2-884A-3ACC9790CA96}" destId="{19CF06C5-F535-4433-9883-4BC62C7168FE}" srcOrd="5" destOrd="0" parTransId="{9D399697-EE45-4F73-A0AD-2E26862DC27B}" sibTransId="{309E1D8B-E7D9-4C61-B47E-33189B7C5B6B}"/>
    <dgm:cxn modelId="{2722AE73-F11F-4E39-9995-ED3E6A41A744}" srcId="{2DA47340-33C1-4356-9B60-397AF53C24F5}" destId="{C892BA0A-A3BB-47D2-884A-3ACC9790CA96}" srcOrd="1" destOrd="0" parTransId="{5CD56E0D-3116-466E-8F8B-D8F6A3DE7822}" sibTransId="{82E37530-D44D-4B1A-A782-4E90B2E97132}"/>
    <dgm:cxn modelId="{5AB4AE19-97A8-4403-B230-7659678F555B}" type="presOf" srcId="{19CF06C5-F535-4433-9883-4BC62C7168FE}" destId="{513AFC0A-4823-4ACD-AECF-39885DBE9F5F}" srcOrd="0" destOrd="5" presId="urn:microsoft.com/office/officeart/2005/8/layout/vList2"/>
    <dgm:cxn modelId="{D65248DA-0D8E-4165-B0E0-997741F610B1}" srcId="{C892BA0A-A3BB-47D2-884A-3ACC9790CA96}" destId="{6E36424B-4FBA-4E73-B128-B813BD594D71}" srcOrd="2" destOrd="0" parTransId="{04F77919-8E93-4605-8F81-30662BD2D7D2}" sibTransId="{F564F808-EEA2-4E46-B1A2-8BB2669C0BDB}"/>
    <dgm:cxn modelId="{0874B74C-97B1-4D56-835C-D61ADED08782}" type="presOf" srcId="{1B80CB28-19C8-4C9C-A5A7-D871D2BAF9F5}" destId="{C35DC0BC-307B-4815-A03B-E76CC686C216}" srcOrd="0" destOrd="0" presId="urn:microsoft.com/office/officeart/2005/8/layout/vList2"/>
    <dgm:cxn modelId="{7885E8BF-A26E-415A-AFEE-4E1E03543BD1}" type="presOf" srcId="{2140EC6C-7FDC-4E72-BD13-F93B3D67A72E}" destId="{513AFC0A-4823-4ACD-AECF-39885DBE9F5F}" srcOrd="0" destOrd="3" presId="urn:microsoft.com/office/officeart/2005/8/layout/vList2"/>
    <dgm:cxn modelId="{97B6EF57-C0F2-4813-8520-BE3EE5E69AE3}" type="presOf" srcId="{2DA47340-33C1-4356-9B60-397AF53C24F5}" destId="{5B1D01FC-33EA-4620-8F6A-535F33CECFA5}" srcOrd="0" destOrd="0" presId="urn:microsoft.com/office/officeart/2005/8/layout/vList2"/>
    <dgm:cxn modelId="{1FD46719-5291-4436-A03C-DAE15515BE02}" srcId="{1B80CB28-19C8-4C9C-A5A7-D871D2BAF9F5}" destId="{910C0DD1-4BC1-4558-A19A-6B015A1C35C8}" srcOrd="4" destOrd="0" parTransId="{A931325D-A4FB-498A-94CD-FF87C9BBA3AD}" sibTransId="{49F3361E-CB46-45DE-A89B-B2EFA64FF0E6}"/>
    <dgm:cxn modelId="{3D847B43-204B-4559-9E3A-AF47CDBF4CD4}" type="presOf" srcId="{C892BA0A-A3BB-47D2-884A-3ACC9790CA96}" destId="{28CAA662-2E5B-4267-8720-FDF0FD81EB8D}" srcOrd="0" destOrd="0" presId="urn:microsoft.com/office/officeart/2005/8/layout/vList2"/>
    <dgm:cxn modelId="{161983F3-4B80-4FD5-88BD-280EEF23EC43}" type="presOf" srcId="{ABD6DD6E-4127-457F-B84B-D06D7AA75A9F}" destId="{31C13628-095F-49C9-820D-9D142F53CD22}" srcOrd="0" destOrd="2" presId="urn:microsoft.com/office/officeart/2005/8/layout/vList2"/>
    <dgm:cxn modelId="{F6D771FA-4480-4F59-9D95-9E9A170CA772}" type="presOf" srcId="{68258429-A2A0-4B8D-AA39-EA58F2343EE0}" destId="{31C13628-095F-49C9-820D-9D142F53CD22}" srcOrd="0" destOrd="3" presId="urn:microsoft.com/office/officeart/2005/8/layout/vList2"/>
    <dgm:cxn modelId="{7093ED81-90A9-4EBC-8A50-A2E1FFDC47FF}" srcId="{1B80CB28-19C8-4C9C-A5A7-D871D2BAF9F5}" destId="{38258F4C-B6DD-4D0E-BBCA-7C12287DC889}" srcOrd="0" destOrd="0" parTransId="{C185FBAA-0503-4CBC-BBAD-F93E908D9A09}" sibTransId="{4C5D07BD-91AA-4673-9F6A-B0E839C8EB2D}"/>
    <dgm:cxn modelId="{D7C86FE8-1DFC-4B76-AEBF-ED093D0BA1E4}" srcId="{C892BA0A-A3BB-47D2-884A-3ACC9790CA96}" destId="{50A95B09-D6F9-4F7D-96C2-D835F37BC66F}" srcOrd="0" destOrd="0" parTransId="{FF50E01F-864D-4D54-B123-65B4441FA400}" sibTransId="{56B359F7-61D8-4F9F-9C04-DAB547D99541}"/>
    <dgm:cxn modelId="{8757FB6F-69BE-4171-9A0F-D18E1956882A}" srcId="{C892BA0A-A3BB-47D2-884A-3ACC9790CA96}" destId="{4B851A97-3CE2-42DA-913D-984E4A98FA62}" srcOrd="1" destOrd="0" parTransId="{A66D8343-8684-4CC0-BB8C-29E89F518E94}" sibTransId="{A2DD1524-6234-4A57-9733-AE5DD8463B3A}"/>
    <dgm:cxn modelId="{0BCC308C-7185-48C2-9303-A69C62A2D70F}" type="presOf" srcId="{910C0DD1-4BC1-4558-A19A-6B015A1C35C8}" destId="{31C13628-095F-49C9-820D-9D142F53CD22}" srcOrd="0" destOrd="4" presId="urn:microsoft.com/office/officeart/2005/8/layout/vList2"/>
    <dgm:cxn modelId="{EDAC9111-57D9-4F82-A027-68A423CDFBE5}" type="presParOf" srcId="{5B1D01FC-33EA-4620-8F6A-535F33CECFA5}" destId="{C35DC0BC-307B-4815-A03B-E76CC686C216}" srcOrd="0" destOrd="0" presId="urn:microsoft.com/office/officeart/2005/8/layout/vList2"/>
    <dgm:cxn modelId="{33B346D7-0DCA-4006-89A8-E3BD7612E178}" type="presParOf" srcId="{5B1D01FC-33EA-4620-8F6A-535F33CECFA5}" destId="{31C13628-095F-49C9-820D-9D142F53CD22}" srcOrd="1" destOrd="0" presId="urn:microsoft.com/office/officeart/2005/8/layout/vList2"/>
    <dgm:cxn modelId="{71198826-0DB0-4974-B55C-21F0104929C2}" type="presParOf" srcId="{5B1D01FC-33EA-4620-8F6A-535F33CECFA5}" destId="{28CAA662-2E5B-4267-8720-FDF0FD81EB8D}" srcOrd="2" destOrd="0" presId="urn:microsoft.com/office/officeart/2005/8/layout/vList2"/>
    <dgm:cxn modelId="{886285D0-0E72-457E-B1AD-1BCBC56A9673}" type="presParOf" srcId="{5B1D01FC-33EA-4620-8F6A-535F33CECFA5}" destId="{513AFC0A-4823-4ACD-AECF-39885DBE9F5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A59287-DB19-46D9-8887-5E7FA16ADD74}" type="doc">
      <dgm:prSet loTypeId="urn:microsoft.com/office/officeart/2005/8/layout/cycle6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BF662C8-9282-4208-B534-C752AEF40DA0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«Молчун»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9DBA9-1A1E-49B4-B04F-293831DA5E57}" type="parTrans" cxnId="{4EBFCAA6-9779-4092-9020-413610288103}">
      <dgm:prSet/>
      <dgm:spPr/>
      <dgm:t>
        <a:bodyPr/>
        <a:lstStyle/>
        <a:p>
          <a:endParaRPr lang="ru-RU"/>
        </a:p>
      </dgm:t>
    </dgm:pt>
    <dgm:pt modelId="{3EC82BAB-0703-4AC2-9638-67F7BCEDA6C5}" type="sibTrans" cxnId="{4EBFCAA6-9779-4092-9020-413610288103}">
      <dgm:prSet/>
      <dgm:spPr/>
      <dgm:t>
        <a:bodyPr/>
        <a:lstStyle/>
        <a:p>
          <a:endParaRPr lang="ru-RU"/>
        </a:p>
      </dgm:t>
    </dgm:pt>
    <dgm:pt modelId="{941E6102-D043-4085-A339-5CA8C608962F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«Разгневанный ребёнок»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C007D-EAF4-4E60-A40E-C146765C22D0}" type="parTrans" cxnId="{058DB9E5-E96F-414C-BB77-29FFF796F76E}">
      <dgm:prSet/>
      <dgm:spPr/>
      <dgm:t>
        <a:bodyPr/>
        <a:lstStyle/>
        <a:p>
          <a:endParaRPr lang="ru-RU"/>
        </a:p>
      </dgm:t>
    </dgm:pt>
    <dgm:pt modelId="{39E1783D-30D6-4C84-8963-BCD05B4BFACD}" type="sibTrans" cxnId="{058DB9E5-E96F-414C-BB77-29FFF796F76E}">
      <dgm:prSet/>
      <dgm:spPr/>
      <dgm:t>
        <a:bodyPr/>
        <a:lstStyle/>
        <a:p>
          <a:endParaRPr lang="ru-RU"/>
        </a:p>
      </dgm:t>
    </dgm:pt>
    <dgm:pt modelId="{0A677C21-36EF-4118-9E01-584C098A58C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«Жалобщик»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5D4F3-A60E-45C8-9705-C5F1C5525969}" type="parTrans" cxnId="{8146108A-3F1A-4FE4-B6C7-210B24AF3D83}">
      <dgm:prSet/>
      <dgm:spPr/>
      <dgm:t>
        <a:bodyPr/>
        <a:lstStyle/>
        <a:p>
          <a:endParaRPr lang="ru-RU"/>
        </a:p>
      </dgm:t>
    </dgm:pt>
    <dgm:pt modelId="{B3F31F95-5DB6-47D7-B210-8F393BFD4D40}" type="sibTrans" cxnId="{8146108A-3F1A-4FE4-B6C7-210B24AF3D83}">
      <dgm:prSet/>
      <dgm:spPr/>
      <dgm:t>
        <a:bodyPr/>
        <a:lstStyle/>
        <a:p>
          <a:endParaRPr lang="ru-RU"/>
        </a:p>
      </dgm:t>
    </dgm:pt>
    <dgm:pt modelId="{AD71A40E-60E2-413F-9A87-A6EC979D7A2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Сверхпокладистый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E8CF1-886F-4685-8253-341A455DCF89}" type="sibTrans" cxnId="{41AD9544-7397-4562-92AC-E56A5A98B669}">
      <dgm:prSet/>
      <dgm:spPr/>
      <dgm:t>
        <a:bodyPr/>
        <a:lstStyle/>
        <a:p>
          <a:endParaRPr lang="ru-RU"/>
        </a:p>
      </dgm:t>
    </dgm:pt>
    <dgm:pt modelId="{FF463E8F-E646-49BD-944E-A60B9FB3437E}" type="parTrans" cxnId="{41AD9544-7397-4562-92AC-E56A5A98B669}">
      <dgm:prSet/>
      <dgm:spPr/>
      <dgm:t>
        <a:bodyPr/>
        <a:lstStyle/>
        <a:p>
          <a:endParaRPr lang="ru-RU"/>
        </a:p>
      </dgm:t>
    </dgm:pt>
    <dgm:pt modelId="{2D7A90CD-BF88-4897-A39A-74D273AC5148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«Скрытый агрессор»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25B72-AC28-43F9-8923-45FBB3E10408}" type="parTrans" cxnId="{99AF2E30-70A0-43EB-9A1B-60B0FB04A36D}">
      <dgm:prSet/>
      <dgm:spPr/>
      <dgm:t>
        <a:bodyPr/>
        <a:lstStyle/>
        <a:p>
          <a:endParaRPr lang="ru-RU"/>
        </a:p>
      </dgm:t>
    </dgm:pt>
    <dgm:pt modelId="{C7FC3171-BBB1-4B9E-835E-3C17D9A79EA5}" type="sibTrans" cxnId="{99AF2E30-70A0-43EB-9A1B-60B0FB04A36D}">
      <dgm:prSet/>
      <dgm:spPr/>
      <dgm:t>
        <a:bodyPr/>
        <a:lstStyle/>
        <a:p>
          <a:endParaRPr lang="ru-RU"/>
        </a:p>
      </dgm:t>
    </dgm:pt>
    <dgm:pt modelId="{066E2827-DD08-47A7-8274-C730178E522B}" type="pres">
      <dgm:prSet presAssocID="{06A59287-DB19-46D9-8887-5E7FA16ADD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47590D-D4DD-4283-8E06-2F820A101CFA}" type="pres">
      <dgm:prSet presAssocID="{1BF662C8-9282-4208-B534-C752AEF40DA0}" presName="node" presStyleLbl="node1" presStyleIdx="0" presStyleCnt="5" custScaleX="123402" custRadScaleRad="91695" custRadScaleInc="4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EE301-8F45-48D8-BEA8-F57197F42042}" type="pres">
      <dgm:prSet presAssocID="{1BF662C8-9282-4208-B534-C752AEF40DA0}" presName="spNode" presStyleCnt="0"/>
      <dgm:spPr/>
    </dgm:pt>
    <dgm:pt modelId="{D268D4D1-253E-47E0-9FCB-1485750AF963}" type="pres">
      <dgm:prSet presAssocID="{3EC82BAB-0703-4AC2-9638-67F7BCEDA6C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5E14FEB-612C-4BAE-B883-0E87267A1296}" type="pres">
      <dgm:prSet presAssocID="{AD71A40E-60E2-413F-9A87-A6EC979D7A2A}" presName="node" presStyleLbl="node1" presStyleIdx="1" presStyleCnt="5" custScaleX="180849" custRadScaleRad="93181" custRadScaleInc="30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8328B-303E-497D-8004-7F271D5A1D2F}" type="pres">
      <dgm:prSet presAssocID="{AD71A40E-60E2-413F-9A87-A6EC979D7A2A}" presName="spNode" presStyleCnt="0"/>
      <dgm:spPr/>
    </dgm:pt>
    <dgm:pt modelId="{BEDA9553-5561-4125-8F70-50F1C138A229}" type="pres">
      <dgm:prSet presAssocID="{994E8CF1-886F-4685-8253-341A455DCF8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10498A5-D342-46B0-A1B2-A47A5E486F07}" type="pres">
      <dgm:prSet presAssocID="{941E6102-D043-4085-A339-5CA8C608962F}" presName="node" presStyleLbl="node1" presStyleIdx="2" presStyleCnt="5" custScaleX="148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08F53-8B9B-4D70-B0E9-443EBC9E2829}" type="pres">
      <dgm:prSet presAssocID="{941E6102-D043-4085-A339-5CA8C608962F}" presName="spNode" presStyleCnt="0"/>
      <dgm:spPr/>
    </dgm:pt>
    <dgm:pt modelId="{FC46CC05-FC02-4E9E-80AD-42D36398791A}" type="pres">
      <dgm:prSet presAssocID="{39E1783D-30D6-4C84-8963-BCD05B4BFAC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F174262-1365-4F47-B5A7-039C84F05B4B}" type="pres">
      <dgm:prSet presAssocID="{0A677C21-36EF-4118-9E01-584C098A58CD}" presName="node" presStyleLbl="node1" presStyleIdx="3" presStyleCnt="5" custScaleX="159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B0AAA-0AA0-4BB8-9400-653D32259202}" type="pres">
      <dgm:prSet presAssocID="{0A677C21-36EF-4118-9E01-584C098A58CD}" presName="spNode" presStyleCnt="0"/>
      <dgm:spPr/>
    </dgm:pt>
    <dgm:pt modelId="{164311BD-106E-45CC-9ECE-826780A4FE77}" type="pres">
      <dgm:prSet presAssocID="{B3F31F95-5DB6-47D7-B210-8F393BFD4D4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B5AD744-0799-4765-8DDD-6B6F9AD7BB80}" type="pres">
      <dgm:prSet presAssocID="{2D7A90CD-BF88-4897-A39A-74D273AC5148}" presName="node" presStyleLbl="node1" presStyleIdx="4" presStyleCnt="5" custScaleX="203143" custRadScaleRad="93762" custRadScaleInc="-30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E869D-C63A-4197-893E-8341C043FD8C}" type="pres">
      <dgm:prSet presAssocID="{2D7A90CD-BF88-4897-A39A-74D273AC5148}" presName="spNode" presStyleCnt="0"/>
      <dgm:spPr/>
    </dgm:pt>
    <dgm:pt modelId="{974ED92F-CDCD-479C-8406-CFBC0BD92445}" type="pres">
      <dgm:prSet presAssocID="{C7FC3171-BBB1-4B9E-835E-3C17D9A79EA5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9AF2E30-70A0-43EB-9A1B-60B0FB04A36D}" srcId="{06A59287-DB19-46D9-8887-5E7FA16ADD74}" destId="{2D7A90CD-BF88-4897-A39A-74D273AC5148}" srcOrd="4" destOrd="0" parTransId="{CC625B72-AC28-43F9-8923-45FBB3E10408}" sibTransId="{C7FC3171-BBB1-4B9E-835E-3C17D9A79EA5}"/>
    <dgm:cxn modelId="{8EE1BB0A-B575-44A3-ACA0-123070A64FA8}" type="presOf" srcId="{1BF662C8-9282-4208-B534-C752AEF40DA0}" destId="{A447590D-D4DD-4283-8E06-2F820A101CFA}" srcOrd="0" destOrd="0" presId="urn:microsoft.com/office/officeart/2005/8/layout/cycle6"/>
    <dgm:cxn modelId="{5A532CC4-81B9-4B61-8790-A14EE275A406}" type="presOf" srcId="{2D7A90CD-BF88-4897-A39A-74D273AC5148}" destId="{EB5AD744-0799-4765-8DDD-6B6F9AD7BB80}" srcOrd="0" destOrd="0" presId="urn:microsoft.com/office/officeart/2005/8/layout/cycle6"/>
    <dgm:cxn modelId="{41AD9544-7397-4562-92AC-E56A5A98B669}" srcId="{06A59287-DB19-46D9-8887-5E7FA16ADD74}" destId="{AD71A40E-60E2-413F-9A87-A6EC979D7A2A}" srcOrd="1" destOrd="0" parTransId="{FF463E8F-E646-49BD-944E-A60B9FB3437E}" sibTransId="{994E8CF1-886F-4685-8253-341A455DCF89}"/>
    <dgm:cxn modelId="{76AE13FA-E686-4193-AB54-299F07677C9D}" type="presOf" srcId="{3EC82BAB-0703-4AC2-9638-67F7BCEDA6C5}" destId="{D268D4D1-253E-47E0-9FCB-1485750AF963}" srcOrd="0" destOrd="0" presId="urn:microsoft.com/office/officeart/2005/8/layout/cycle6"/>
    <dgm:cxn modelId="{F0D4E0F2-E2C7-4CEB-BF5E-1090C714A4BD}" type="presOf" srcId="{39E1783D-30D6-4C84-8963-BCD05B4BFACD}" destId="{FC46CC05-FC02-4E9E-80AD-42D36398791A}" srcOrd="0" destOrd="0" presId="urn:microsoft.com/office/officeart/2005/8/layout/cycle6"/>
    <dgm:cxn modelId="{545D150D-AE23-44D7-830B-F1253DD9D85B}" type="presOf" srcId="{06A59287-DB19-46D9-8887-5E7FA16ADD74}" destId="{066E2827-DD08-47A7-8274-C730178E522B}" srcOrd="0" destOrd="0" presId="urn:microsoft.com/office/officeart/2005/8/layout/cycle6"/>
    <dgm:cxn modelId="{6D62F415-42DE-496A-9B54-0D74FAE19415}" type="presOf" srcId="{AD71A40E-60E2-413F-9A87-A6EC979D7A2A}" destId="{55E14FEB-612C-4BAE-B883-0E87267A1296}" srcOrd="0" destOrd="0" presId="urn:microsoft.com/office/officeart/2005/8/layout/cycle6"/>
    <dgm:cxn modelId="{8146108A-3F1A-4FE4-B6C7-210B24AF3D83}" srcId="{06A59287-DB19-46D9-8887-5E7FA16ADD74}" destId="{0A677C21-36EF-4118-9E01-584C098A58CD}" srcOrd="3" destOrd="0" parTransId="{DE45D4F3-A60E-45C8-9705-C5F1C5525969}" sibTransId="{B3F31F95-5DB6-47D7-B210-8F393BFD4D40}"/>
    <dgm:cxn modelId="{EA34CC7E-F581-4273-BF98-E89E58C9EF28}" type="presOf" srcId="{C7FC3171-BBB1-4B9E-835E-3C17D9A79EA5}" destId="{974ED92F-CDCD-479C-8406-CFBC0BD92445}" srcOrd="0" destOrd="0" presId="urn:microsoft.com/office/officeart/2005/8/layout/cycle6"/>
    <dgm:cxn modelId="{B77403D1-5F85-4FAF-84D1-F01547A08498}" type="presOf" srcId="{B3F31F95-5DB6-47D7-B210-8F393BFD4D40}" destId="{164311BD-106E-45CC-9ECE-826780A4FE77}" srcOrd="0" destOrd="0" presId="urn:microsoft.com/office/officeart/2005/8/layout/cycle6"/>
    <dgm:cxn modelId="{058DB9E5-E96F-414C-BB77-29FFF796F76E}" srcId="{06A59287-DB19-46D9-8887-5E7FA16ADD74}" destId="{941E6102-D043-4085-A339-5CA8C608962F}" srcOrd="2" destOrd="0" parTransId="{9D6C007D-EAF4-4E60-A40E-C146765C22D0}" sibTransId="{39E1783D-30D6-4C84-8963-BCD05B4BFACD}"/>
    <dgm:cxn modelId="{6FAE3C5F-AEDB-462D-8434-A8F65571B02E}" type="presOf" srcId="{994E8CF1-886F-4685-8253-341A455DCF89}" destId="{BEDA9553-5561-4125-8F70-50F1C138A229}" srcOrd="0" destOrd="0" presId="urn:microsoft.com/office/officeart/2005/8/layout/cycle6"/>
    <dgm:cxn modelId="{16C7905D-4644-4E9F-8DCA-0E1B56650E93}" type="presOf" srcId="{941E6102-D043-4085-A339-5CA8C608962F}" destId="{910498A5-D342-46B0-A1B2-A47A5E486F07}" srcOrd="0" destOrd="0" presId="urn:microsoft.com/office/officeart/2005/8/layout/cycle6"/>
    <dgm:cxn modelId="{4EBFCAA6-9779-4092-9020-413610288103}" srcId="{06A59287-DB19-46D9-8887-5E7FA16ADD74}" destId="{1BF662C8-9282-4208-B534-C752AEF40DA0}" srcOrd="0" destOrd="0" parTransId="{54C9DBA9-1A1E-49B4-B04F-293831DA5E57}" sibTransId="{3EC82BAB-0703-4AC2-9638-67F7BCEDA6C5}"/>
    <dgm:cxn modelId="{2201FA52-7424-4EC2-8D78-96473A6574E0}" type="presOf" srcId="{0A677C21-36EF-4118-9E01-584C098A58CD}" destId="{5F174262-1365-4F47-B5A7-039C84F05B4B}" srcOrd="0" destOrd="0" presId="urn:microsoft.com/office/officeart/2005/8/layout/cycle6"/>
    <dgm:cxn modelId="{7D14FD58-72C5-4117-B276-13D3B3E8B1DF}" type="presParOf" srcId="{066E2827-DD08-47A7-8274-C730178E522B}" destId="{A447590D-D4DD-4283-8E06-2F820A101CFA}" srcOrd="0" destOrd="0" presId="urn:microsoft.com/office/officeart/2005/8/layout/cycle6"/>
    <dgm:cxn modelId="{B32C911A-7131-4CC7-A216-5E52163CD421}" type="presParOf" srcId="{066E2827-DD08-47A7-8274-C730178E522B}" destId="{A05EE301-8F45-48D8-BEA8-F57197F42042}" srcOrd="1" destOrd="0" presId="urn:microsoft.com/office/officeart/2005/8/layout/cycle6"/>
    <dgm:cxn modelId="{F52BF7CA-618E-4E04-AE86-BD8B985B2E2F}" type="presParOf" srcId="{066E2827-DD08-47A7-8274-C730178E522B}" destId="{D268D4D1-253E-47E0-9FCB-1485750AF963}" srcOrd="2" destOrd="0" presId="urn:microsoft.com/office/officeart/2005/8/layout/cycle6"/>
    <dgm:cxn modelId="{F1470BD1-175D-4D95-898F-B92FD733B4A8}" type="presParOf" srcId="{066E2827-DD08-47A7-8274-C730178E522B}" destId="{55E14FEB-612C-4BAE-B883-0E87267A1296}" srcOrd="3" destOrd="0" presId="urn:microsoft.com/office/officeart/2005/8/layout/cycle6"/>
    <dgm:cxn modelId="{A94CD714-1189-4534-A08E-5D0113F96DFF}" type="presParOf" srcId="{066E2827-DD08-47A7-8274-C730178E522B}" destId="{9028328B-303E-497D-8004-7F271D5A1D2F}" srcOrd="4" destOrd="0" presId="urn:microsoft.com/office/officeart/2005/8/layout/cycle6"/>
    <dgm:cxn modelId="{72490BC5-AAC9-4214-9DA9-0B234BF18C64}" type="presParOf" srcId="{066E2827-DD08-47A7-8274-C730178E522B}" destId="{BEDA9553-5561-4125-8F70-50F1C138A229}" srcOrd="5" destOrd="0" presId="urn:microsoft.com/office/officeart/2005/8/layout/cycle6"/>
    <dgm:cxn modelId="{24298A77-4312-4304-A1B3-0346580D46C3}" type="presParOf" srcId="{066E2827-DD08-47A7-8274-C730178E522B}" destId="{910498A5-D342-46B0-A1B2-A47A5E486F07}" srcOrd="6" destOrd="0" presId="urn:microsoft.com/office/officeart/2005/8/layout/cycle6"/>
    <dgm:cxn modelId="{66940746-67A8-4D8C-96B8-610140586007}" type="presParOf" srcId="{066E2827-DD08-47A7-8274-C730178E522B}" destId="{5DC08F53-8B9B-4D70-B0E9-443EBC9E2829}" srcOrd="7" destOrd="0" presId="urn:microsoft.com/office/officeart/2005/8/layout/cycle6"/>
    <dgm:cxn modelId="{54A61A54-16C6-4C20-96BB-D6D64F9A1B53}" type="presParOf" srcId="{066E2827-DD08-47A7-8274-C730178E522B}" destId="{FC46CC05-FC02-4E9E-80AD-42D36398791A}" srcOrd="8" destOrd="0" presId="urn:microsoft.com/office/officeart/2005/8/layout/cycle6"/>
    <dgm:cxn modelId="{BB9036D0-39DE-49F7-8069-DD61BC0D559A}" type="presParOf" srcId="{066E2827-DD08-47A7-8274-C730178E522B}" destId="{5F174262-1365-4F47-B5A7-039C84F05B4B}" srcOrd="9" destOrd="0" presId="urn:microsoft.com/office/officeart/2005/8/layout/cycle6"/>
    <dgm:cxn modelId="{6E0E841F-E179-4E32-A1BE-A237530A9850}" type="presParOf" srcId="{066E2827-DD08-47A7-8274-C730178E522B}" destId="{BA8B0AAA-0AA0-4BB8-9400-653D32259202}" srcOrd="10" destOrd="0" presId="urn:microsoft.com/office/officeart/2005/8/layout/cycle6"/>
    <dgm:cxn modelId="{21E02CB8-B673-49F2-8E1B-BE3D766DFEA6}" type="presParOf" srcId="{066E2827-DD08-47A7-8274-C730178E522B}" destId="{164311BD-106E-45CC-9ECE-826780A4FE77}" srcOrd="11" destOrd="0" presId="urn:microsoft.com/office/officeart/2005/8/layout/cycle6"/>
    <dgm:cxn modelId="{F397CB25-A89B-435E-B3D0-FA32C584E40E}" type="presParOf" srcId="{066E2827-DD08-47A7-8274-C730178E522B}" destId="{EB5AD744-0799-4765-8DDD-6B6F9AD7BB80}" srcOrd="12" destOrd="0" presId="urn:microsoft.com/office/officeart/2005/8/layout/cycle6"/>
    <dgm:cxn modelId="{17697ADE-3F0B-40E3-9A2B-F30AD2BC216A}" type="presParOf" srcId="{066E2827-DD08-47A7-8274-C730178E522B}" destId="{A50E869D-C63A-4197-893E-8341C043FD8C}" srcOrd="13" destOrd="0" presId="urn:microsoft.com/office/officeart/2005/8/layout/cycle6"/>
    <dgm:cxn modelId="{64F851D5-EA2A-43E1-A6F1-35922995B7ED}" type="presParOf" srcId="{066E2827-DD08-47A7-8274-C730178E522B}" destId="{974ED92F-CDCD-479C-8406-CFBC0BD9244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7DFE5-D2FE-4DAB-8F6F-B392F4171EAB}">
      <dsp:nvSpPr>
        <dsp:cNvPr id="0" name=""/>
        <dsp:cNvSpPr/>
      </dsp:nvSpPr>
      <dsp:spPr>
        <a:xfrm>
          <a:off x="0" y="3244"/>
          <a:ext cx="7881551" cy="740829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жесты-барьеры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64" y="39408"/>
        <a:ext cx="7809223" cy="668501"/>
      </dsp:txXfrm>
    </dsp:sp>
    <dsp:sp modelId="{173325FE-EA52-45B2-8FFB-735B5991323C}">
      <dsp:nvSpPr>
        <dsp:cNvPr id="0" name=""/>
        <dsp:cNvSpPr/>
      </dsp:nvSpPr>
      <dsp:spPr>
        <a:xfrm>
          <a:off x="0" y="752812"/>
          <a:ext cx="7881551" cy="740829"/>
        </a:xfrm>
        <a:prstGeom prst="roundRect">
          <a:avLst/>
        </a:prstGeom>
        <a:solidFill>
          <a:schemeClr val="accent2">
            <a:shade val="50000"/>
            <a:hueOff val="-197058"/>
            <a:satOff val="2594"/>
            <a:lumOff val="15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жесты «поглаживания и похлопывания головы»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64" y="788976"/>
        <a:ext cx="7809223" cy="668501"/>
      </dsp:txXfrm>
    </dsp:sp>
    <dsp:sp modelId="{2CECBA9D-9E37-4788-B7D0-70A24064C540}">
      <dsp:nvSpPr>
        <dsp:cNvPr id="0" name=""/>
        <dsp:cNvSpPr/>
      </dsp:nvSpPr>
      <dsp:spPr>
        <a:xfrm>
          <a:off x="0" y="1502380"/>
          <a:ext cx="7881551" cy="740829"/>
        </a:xfrm>
        <a:prstGeom prst="round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жесты ухаживания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64" y="1538544"/>
        <a:ext cx="7809223" cy="668501"/>
      </dsp:txXfrm>
    </dsp:sp>
    <dsp:sp modelId="{4DEAA46A-5973-4277-B576-B9407328B40D}">
      <dsp:nvSpPr>
        <dsp:cNvPr id="0" name=""/>
        <dsp:cNvSpPr/>
      </dsp:nvSpPr>
      <dsp:spPr>
        <a:xfrm>
          <a:off x="0" y="2251948"/>
          <a:ext cx="7881551" cy="740829"/>
        </a:xfrm>
        <a:prstGeom prst="roundRect">
          <a:avLst/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жесты «рука к лицу»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64" y="2288112"/>
        <a:ext cx="7809223" cy="668501"/>
      </dsp:txXfrm>
    </dsp:sp>
    <dsp:sp modelId="{69958DF6-55BC-4890-8820-F72E7CBE4856}">
      <dsp:nvSpPr>
        <dsp:cNvPr id="0" name=""/>
        <dsp:cNvSpPr/>
      </dsp:nvSpPr>
      <dsp:spPr>
        <a:xfrm>
          <a:off x="0" y="3001516"/>
          <a:ext cx="7881551" cy="740829"/>
        </a:xfrm>
        <a:prstGeom prst="round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жесты собственности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64" y="3037680"/>
        <a:ext cx="7809223" cy="668501"/>
      </dsp:txXfrm>
    </dsp:sp>
    <dsp:sp modelId="{F5F69B5E-9A4F-4D13-A5EF-BB6611CE88EA}">
      <dsp:nvSpPr>
        <dsp:cNvPr id="0" name=""/>
        <dsp:cNvSpPr/>
      </dsp:nvSpPr>
      <dsp:spPr>
        <a:xfrm>
          <a:off x="0" y="3751084"/>
          <a:ext cx="7881551" cy="740829"/>
        </a:xfrm>
        <a:prstGeom prst="roundRect">
          <a:avLst/>
        </a:prstGeom>
        <a:solidFill>
          <a:schemeClr val="accent2">
            <a:shade val="50000"/>
            <a:hueOff val="-197058"/>
            <a:satOff val="2594"/>
            <a:lumOff val="15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164" y="3787248"/>
        <a:ext cx="7809223" cy="668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16E2E-2C57-4A5C-AC4A-CABD6CC67F23}">
      <dsp:nvSpPr>
        <dsp:cNvPr id="0" name=""/>
        <dsp:cNvSpPr/>
      </dsp:nvSpPr>
      <dsp:spPr>
        <a:xfrm>
          <a:off x="1137" y="638909"/>
          <a:ext cx="3023084" cy="3556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B1CF1-3BA7-48A6-888A-FB2BFBF7E5A4}">
      <dsp:nvSpPr>
        <dsp:cNvPr id="0" name=""/>
        <dsp:cNvSpPr/>
      </dsp:nvSpPr>
      <dsp:spPr>
        <a:xfrm>
          <a:off x="1137" y="772479"/>
          <a:ext cx="222086" cy="2220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76B17-F03C-424C-842A-C0C31042AAA0}">
      <dsp:nvSpPr>
        <dsp:cNvPr id="0" name=""/>
        <dsp:cNvSpPr/>
      </dsp:nvSpPr>
      <dsp:spPr>
        <a:xfrm>
          <a:off x="1137" y="0"/>
          <a:ext cx="3023084" cy="638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Открытые</a:t>
          </a:r>
          <a:endParaRPr lang="ru-RU" sz="39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7" y="0"/>
        <a:ext cx="3023084" cy="638909"/>
      </dsp:txXfrm>
    </dsp:sp>
    <dsp:sp modelId="{6152F551-B63C-4971-BB49-705C019C7BDF}">
      <dsp:nvSpPr>
        <dsp:cNvPr id="0" name=""/>
        <dsp:cNvSpPr/>
      </dsp:nvSpPr>
      <dsp:spPr>
        <a:xfrm>
          <a:off x="1137" y="1290157"/>
          <a:ext cx="222081" cy="222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68DEE-2756-41CD-B504-E5597368FF1F}">
      <dsp:nvSpPr>
        <dsp:cNvPr id="0" name=""/>
        <dsp:cNvSpPr/>
      </dsp:nvSpPr>
      <dsp:spPr>
        <a:xfrm>
          <a:off x="212753" y="1142361"/>
          <a:ext cx="2811468" cy="517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Раскрытые (несжатые в кулак) ладони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753" y="1142361"/>
        <a:ext cx="2811468" cy="517671"/>
      </dsp:txXfrm>
    </dsp:sp>
    <dsp:sp modelId="{9724437B-C849-46A2-BAED-8AE825AF1EE6}">
      <dsp:nvSpPr>
        <dsp:cNvPr id="0" name=""/>
        <dsp:cNvSpPr/>
      </dsp:nvSpPr>
      <dsp:spPr>
        <a:xfrm>
          <a:off x="1137" y="1807829"/>
          <a:ext cx="222081" cy="222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5481E-F80D-48BD-86D3-CDFFC7D59E6C}">
      <dsp:nvSpPr>
        <dsp:cNvPr id="0" name=""/>
        <dsp:cNvSpPr/>
      </dsp:nvSpPr>
      <dsp:spPr>
        <a:xfrm>
          <a:off x="249049" y="1780987"/>
          <a:ext cx="2811468" cy="517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Ноги и руки не скрещены 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049" y="1780987"/>
        <a:ext cx="2811468" cy="517671"/>
      </dsp:txXfrm>
    </dsp:sp>
    <dsp:sp modelId="{34B2DD1E-0318-4E65-B822-87B413CC3982}">
      <dsp:nvSpPr>
        <dsp:cNvPr id="0" name=""/>
        <dsp:cNvSpPr/>
      </dsp:nvSpPr>
      <dsp:spPr>
        <a:xfrm>
          <a:off x="3358711" y="638909"/>
          <a:ext cx="3023084" cy="3556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E85A8-88DA-4E8A-A313-076FFFC200B0}">
      <dsp:nvSpPr>
        <dsp:cNvPr id="0" name=""/>
        <dsp:cNvSpPr/>
      </dsp:nvSpPr>
      <dsp:spPr>
        <a:xfrm>
          <a:off x="3346340" y="797193"/>
          <a:ext cx="222086" cy="2220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53617-CFFE-42F9-A914-79B6D0069989}">
      <dsp:nvSpPr>
        <dsp:cNvPr id="0" name=""/>
        <dsp:cNvSpPr/>
      </dsp:nvSpPr>
      <dsp:spPr>
        <a:xfrm>
          <a:off x="3506585" y="0"/>
          <a:ext cx="3043732" cy="638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Закрытые</a:t>
          </a:r>
          <a:endParaRPr lang="ru-RU" sz="4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6585" y="0"/>
        <a:ext cx="3043732" cy="638909"/>
      </dsp:txXfrm>
    </dsp:sp>
    <dsp:sp modelId="{578C3272-5F99-465E-95F1-5D296576CB83}">
      <dsp:nvSpPr>
        <dsp:cNvPr id="0" name=""/>
        <dsp:cNvSpPr/>
      </dsp:nvSpPr>
      <dsp:spPr>
        <a:xfrm>
          <a:off x="3371539" y="1251390"/>
          <a:ext cx="222081" cy="222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1E549-D6C5-428B-973E-44F3F84E984D}">
      <dsp:nvSpPr>
        <dsp:cNvPr id="0" name=""/>
        <dsp:cNvSpPr/>
      </dsp:nvSpPr>
      <dsp:spPr>
        <a:xfrm>
          <a:off x="3667552" y="1103593"/>
          <a:ext cx="3605539" cy="517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Скрещивание рук или ног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7552" y="1103593"/>
        <a:ext cx="3605539" cy="517671"/>
      </dsp:txXfrm>
    </dsp:sp>
    <dsp:sp modelId="{FD19C5DC-C12B-45B8-8A47-BE289EF1EF4B}">
      <dsp:nvSpPr>
        <dsp:cNvPr id="0" name=""/>
        <dsp:cNvSpPr/>
      </dsp:nvSpPr>
      <dsp:spPr>
        <a:xfrm>
          <a:off x="3358546" y="1817032"/>
          <a:ext cx="222081" cy="222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3CBAA-1AE7-40C9-A04C-B57A1361C6AF}">
      <dsp:nvSpPr>
        <dsp:cNvPr id="0" name=""/>
        <dsp:cNvSpPr/>
      </dsp:nvSpPr>
      <dsp:spPr>
        <a:xfrm>
          <a:off x="3176514" y="1655861"/>
          <a:ext cx="4113431" cy="856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Заслон части тела с  помощью каких-либо предметов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6514" y="1655861"/>
        <a:ext cx="4113431" cy="85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DC0BC-307B-4815-A03B-E76CC686C216}">
      <dsp:nvSpPr>
        <dsp:cNvPr id="0" name=""/>
        <dsp:cNvSpPr/>
      </dsp:nvSpPr>
      <dsp:spPr>
        <a:xfrm>
          <a:off x="0" y="72120"/>
          <a:ext cx="7611762" cy="65655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Негативные последствия конфликта</a:t>
          </a:r>
          <a:endParaRPr lang="ru-RU" sz="280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51" y="104171"/>
        <a:ext cx="7547660" cy="592457"/>
      </dsp:txXfrm>
    </dsp:sp>
    <dsp:sp modelId="{31C13628-095F-49C9-820D-9D142F53CD22}">
      <dsp:nvSpPr>
        <dsp:cNvPr id="0" name=""/>
        <dsp:cNvSpPr/>
      </dsp:nvSpPr>
      <dsp:spPr>
        <a:xfrm>
          <a:off x="0" y="728680"/>
          <a:ext cx="7611762" cy="162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67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ухудшение состояния здоровья субъектов;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работоспособности;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большие эмоциональные затраты и т.д.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28680"/>
        <a:ext cx="7611762" cy="1622880"/>
      </dsp:txXfrm>
    </dsp:sp>
    <dsp:sp modelId="{28CAA662-2E5B-4267-8720-FDF0FD81EB8D}">
      <dsp:nvSpPr>
        <dsp:cNvPr id="0" name=""/>
        <dsp:cNvSpPr/>
      </dsp:nvSpPr>
      <dsp:spPr>
        <a:xfrm>
          <a:off x="0" y="2351560"/>
          <a:ext cx="7611762" cy="601975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Позитивные функции</a:t>
          </a:r>
          <a:endParaRPr lang="ru-RU" sz="280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86" y="2380946"/>
        <a:ext cx="7552990" cy="543203"/>
      </dsp:txXfrm>
    </dsp:sp>
    <dsp:sp modelId="{513AFC0A-4823-4ACD-AECF-39885DBE9F5F}">
      <dsp:nvSpPr>
        <dsp:cNvPr id="0" name=""/>
        <dsp:cNvSpPr/>
      </dsp:nvSpPr>
      <dsp:spPr>
        <a:xfrm>
          <a:off x="0" y="2953536"/>
          <a:ext cx="7611762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67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служит разрядке напряжённости;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новой информации;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стимулирует развитие и позитивные изменения;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преодолевает застой жизнедеятельности, вскрывает «хроническую болезнь», противоречие;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помогает прояснить отношения и т. д. 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53536"/>
        <a:ext cx="7611762" cy="2185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7590D-D4DD-4283-8E06-2F820A101CFA}">
      <dsp:nvSpPr>
        <dsp:cNvPr id="0" name=""/>
        <dsp:cNvSpPr/>
      </dsp:nvSpPr>
      <dsp:spPr>
        <a:xfrm>
          <a:off x="3607977" y="167603"/>
          <a:ext cx="1884476" cy="99261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«Молчун»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6433" y="216059"/>
        <a:ext cx="1787564" cy="895705"/>
      </dsp:txXfrm>
    </dsp:sp>
    <dsp:sp modelId="{D268D4D1-253E-47E0-9FCB-1485750AF963}">
      <dsp:nvSpPr>
        <dsp:cNvPr id="0" name=""/>
        <dsp:cNvSpPr/>
      </dsp:nvSpPr>
      <dsp:spPr>
        <a:xfrm>
          <a:off x="2456254" y="647296"/>
          <a:ext cx="3970630" cy="3970630"/>
        </a:xfrm>
        <a:custGeom>
          <a:avLst/>
          <a:gdLst/>
          <a:ahLst/>
          <a:cxnLst/>
          <a:rect l="0" t="0" r="0" b="0"/>
          <a:pathLst>
            <a:path>
              <a:moveTo>
                <a:pt x="3044386" y="306076"/>
              </a:moveTo>
              <a:arcTo wR="1985315" hR="1985315" stAng="18134342" swAng="1657189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14FEB-612C-4BAE-B883-0E87267A1296}">
      <dsp:nvSpPr>
        <dsp:cNvPr id="0" name=""/>
        <dsp:cNvSpPr/>
      </dsp:nvSpPr>
      <dsp:spPr>
        <a:xfrm>
          <a:off x="4951881" y="1644091"/>
          <a:ext cx="2761751" cy="992617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Сверхпокладистый</a:t>
          </a: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0337" y="1692547"/>
        <a:ext cx="2664839" cy="895705"/>
      </dsp:txXfrm>
    </dsp:sp>
    <dsp:sp modelId="{BEDA9553-5561-4125-8F70-50F1C138A229}">
      <dsp:nvSpPr>
        <dsp:cNvPr id="0" name=""/>
        <dsp:cNvSpPr/>
      </dsp:nvSpPr>
      <dsp:spPr>
        <a:xfrm>
          <a:off x="2390031" y="741102"/>
          <a:ext cx="3970630" cy="3970630"/>
        </a:xfrm>
        <a:custGeom>
          <a:avLst/>
          <a:gdLst/>
          <a:ahLst/>
          <a:cxnLst/>
          <a:rect l="0" t="0" r="0" b="0"/>
          <a:pathLst>
            <a:path>
              <a:moveTo>
                <a:pt x="3969020" y="1905371"/>
              </a:moveTo>
              <a:arcTo wR="1985315" hR="1985315" stAng="21461532" swAng="1676016"/>
            </a:path>
          </a:pathLst>
        </a:custGeom>
        <a:noFill/>
        <a:ln w="6350" cap="flat" cmpd="sng" algn="ctr">
          <a:solidFill>
            <a:schemeClr val="accent2">
              <a:shade val="90000"/>
              <a:hueOff val="-229872"/>
              <a:satOff val="164"/>
              <a:lumOff val="128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498A5-D342-46B0-A1B2-A47A5E486F07}">
      <dsp:nvSpPr>
        <dsp:cNvPr id="0" name=""/>
        <dsp:cNvSpPr/>
      </dsp:nvSpPr>
      <dsp:spPr>
        <a:xfrm>
          <a:off x="4544540" y="3593851"/>
          <a:ext cx="2274819" cy="992617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«Разгневанный ребёнок»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2996" y="3642307"/>
        <a:ext cx="2177907" cy="895705"/>
      </dsp:txXfrm>
    </dsp:sp>
    <dsp:sp modelId="{FC46CC05-FC02-4E9E-80AD-42D36398791A}">
      <dsp:nvSpPr>
        <dsp:cNvPr id="0" name=""/>
        <dsp:cNvSpPr/>
      </dsp:nvSpPr>
      <dsp:spPr>
        <a:xfrm>
          <a:off x="2610410" y="4468442"/>
          <a:ext cx="3970630" cy="3970630"/>
        </a:xfrm>
        <a:custGeom>
          <a:avLst/>
          <a:gdLst/>
          <a:ahLst/>
          <a:cxnLst/>
          <a:rect l="0" t="0" r="0" b="0"/>
          <a:pathLst>
            <a:path>
              <a:moveTo>
                <a:pt x="1934346" y="654"/>
              </a:moveTo>
              <a:arcTo wR="1985315" hR="1985315" stAng="16111733" swAng="36757"/>
            </a:path>
          </a:pathLst>
        </a:custGeom>
        <a:noFill/>
        <a:ln w="6350" cap="flat" cmpd="sng" algn="ctr">
          <a:solidFill>
            <a:schemeClr val="accent2">
              <a:shade val="90000"/>
              <a:hueOff val="-459745"/>
              <a:satOff val="327"/>
              <a:lumOff val="2569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74262-1365-4F47-B5A7-039C84F05B4B}">
      <dsp:nvSpPr>
        <dsp:cNvPr id="0" name=""/>
        <dsp:cNvSpPr/>
      </dsp:nvSpPr>
      <dsp:spPr>
        <a:xfrm>
          <a:off x="2129947" y="3593851"/>
          <a:ext cx="2436249" cy="992617"/>
        </a:xfrm>
        <a:prstGeom prst="round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«Жалобщик»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8403" y="3642307"/>
        <a:ext cx="2339337" cy="895705"/>
      </dsp:txXfrm>
    </dsp:sp>
    <dsp:sp modelId="{164311BD-106E-45CC-9ECE-826780A4FE77}">
      <dsp:nvSpPr>
        <dsp:cNvPr id="0" name=""/>
        <dsp:cNvSpPr/>
      </dsp:nvSpPr>
      <dsp:spPr>
        <a:xfrm>
          <a:off x="2658649" y="719390"/>
          <a:ext cx="3970630" cy="3970630"/>
        </a:xfrm>
        <a:custGeom>
          <a:avLst/>
          <a:gdLst/>
          <a:ahLst/>
          <a:cxnLst/>
          <a:rect l="0" t="0" r="0" b="0"/>
          <a:pathLst>
            <a:path>
              <a:moveTo>
                <a:pt x="205872" y="2865691"/>
              </a:moveTo>
              <a:arcTo wR="1985315" hR="1985315" stAng="9220571" swAng="1680224"/>
            </a:path>
          </a:pathLst>
        </a:custGeom>
        <a:noFill/>
        <a:ln w="6350" cap="flat" cmpd="sng" algn="ctr">
          <a:solidFill>
            <a:schemeClr val="accent2">
              <a:shade val="90000"/>
              <a:hueOff val="-459745"/>
              <a:satOff val="327"/>
              <a:lumOff val="2569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AD744-0799-4765-8DDD-6B6F9AD7BB80}">
      <dsp:nvSpPr>
        <dsp:cNvPr id="0" name=""/>
        <dsp:cNvSpPr/>
      </dsp:nvSpPr>
      <dsp:spPr>
        <a:xfrm>
          <a:off x="1134424" y="1644095"/>
          <a:ext cx="3102203" cy="992617"/>
        </a:xfrm>
        <a:prstGeom prst="round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«Скрытый агрессор»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2880" y="1692551"/>
        <a:ext cx="3005291" cy="895705"/>
      </dsp:txXfrm>
    </dsp:sp>
    <dsp:sp modelId="{974ED92F-CDCD-479C-8406-CFBC0BD92445}">
      <dsp:nvSpPr>
        <dsp:cNvPr id="0" name=""/>
        <dsp:cNvSpPr/>
      </dsp:nvSpPr>
      <dsp:spPr>
        <a:xfrm>
          <a:off x="2584572" y="657037"/>
          <a:ext cx="3970630" cy="3970630"/>
        </a:xfrm>
        <a:custGeom>
          <a:avLst/>
          <a:gdLst/>
          <a:ahLst/>
          <a:cxnLst/>
          <a:rect l="0" t="0" r="0" b="0"/>
          <a:pathLst>
            <a:path>
              <a:moveTo>
                <a:pt x="274558" y="977948"/>
              </a:moveTo>
              <a:arcTo wR="1985315" hR="1985315" stAng="12629484" swAng="1813406"/>
            </a:path>
          </a:pathLst>
        </a:custGeom>
        <a:noFill/>
        <a:ln w="6350" cap="flat" cmpd="sng" algn="ctr">
          <a:solidFill>
            <a:schemeClr val="accent2">
              <a:shade val="90000"/>
              <a:hueOff val="-229872"/>
              <a:satOff val="164"/>
              <a:lumOff val="128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6E58-6AA3-4B65-8596-2A3CEAE760EF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09C7-4238-479B-9B2B-9825AD20A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8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6E58-6AA3-4B65-8596-2A3CEAE760EF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09C7-4238-479B-9B2B-9825AD20A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4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6E58-6AA3-4B65-8596-2A3CEAE760EF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09C7-4238-479B-9B2B-9825AD20A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4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6E58-6AA3-4B65-8596-2A3CEAE760EF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09C7-4238-479B-9B2B-9825AD20A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5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6E58-6AA3-4B65-8596-2A3CEAE760EF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09C7-4238-479B-9B2B-9825AD20A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2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6E58-6AA3-4B65-8596-2A3CEAE760EF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09C7-4238-479B-9B2B-9825AD20A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1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6E58-6AA3-4B65-8596-2A3CEAE760EF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09C7-4238-479B-9B2B-9825AD20A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9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6E58-6AA3-4B65-8596-2A3CEAE760EF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09C7-4238-479B-9B2B-9825AD20A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7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6E58-6AA3-4B65-8596-2A3CEAE760EF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09C7-4238-479B-9B2B-9825AD20A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1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6E58-6AA3-4B65-8596-2A3CEAE760EF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09C7-4238-479B-9B2B-9825AD20A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6E58-6AA3-4B65-8596-2A3CEAE760EF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09C7-4238-479B-9B2B-9825AD20A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0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6E58-6AA3-4B65-8596-2A3CEAE760EF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909C7-4238-479B-9B2B-9825AD20A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2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gif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urspresent.ru/page/3d-figures1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rok.1sept.ru/&#1089;&#1090;&#1072;&#1090;&#1100;&#1080;/617486" TargetMode="External"/><Relationship Id="rId4" Type="http://schemas.openxmlformats.org/officeDocument/2006/relationships/hyperlink" Target="https://sch1359uv.mskobr.ru/dou_edu/doshkol_noe_otdelenie_4/obrazovanie/methodical_cabinet/konsul_taciyatrening_obwenie_pedagogov_i_roditelej_priyomy_e_ffektivnogo_upravleniya_dialog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ebsitepresentation.com/wp-content/uploads/formal-background-for-ppt-210-intended-for-formal-background-powerpoint-pre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42" y="3976089"/>
            <a:ext cx="2470160" cy="28133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1962" y="1845470"/>
            <a:ext cx="90080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элементами тренинга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общение педагогов с родителями в ДОУ"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63554" y="4815429"/>
            <a:ext cx="1672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Лебедева С.Б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763" y="706011"/>
            <a:ext cx="105941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ЛЕНИНСКОГО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 РАЙОНА МОСКОВСКОЙ ОБЛАСТИ</a:t>
            </a:r>
          </a:p>
          <a:p>
            <a:pPr algn="ctr">
              <a:spcAft>
                <a:spcPts val="0"/>
              </a:spcAft>
            </a:pPr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автономное дошкольное образовательное учреждение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№ 39 «Ромашка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ebsitepresentation.com/wp-content/uploads/formal-background-for-ppt-210-intended-for-formal-background-powerpoint-pre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741405" y="704740"/>
            <a:ext cx="10330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общению с конкретными «трудными» типами людей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50" y="1998462"/>
            <a:ext cx="4081312" cy="4081312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48292697"/>
              </p:ext>
            </p:extLst>
          </p:nvPr>
        </p:nvGraphicFramePr>
        <p:xfrm>
          <a:off x="-580768" y="1507524"/>
          <a:ext cx="8859796" cy="4654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23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ebsitepresentation.com/wp-content/uploads/formal-background-for-ppt-210-intended-for-formal-background-powerpoint-pre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272746" y="765912"/>
            <a:ext cx="9316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«сэндвича»</a:t>
            </a:r>
          </a:p>
          <a:p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сообщения родителям негативной информации о ребёнке)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3827" y="2570205"/>
            <a:ext cx="78341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слой-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позитивный комментарий. (Начать с хорошего).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слой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-конструктивная критика ,что нужно улучшить и как это улучшить. (продолжить сложным и неприятным).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слой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-позитивный комментарий на будущее (закончить хорошим).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высказывает только мысли и чувства.</a:t>
            </a:r>
          </a:p>
          <a:p>
            <a:endParaRPr lang="ru-RU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11" y="2358637"/>
            <a:ext cx="2616849" cy="34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ebsitepresentation.com/wp-content/uploads/formal-background-for-ppt-210-intended-for-formal-background-powerpoint-pre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826741" y="785098"/>
            <a:ext cx="9527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69068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ebsitepresentation.com/wp-content/uploads/formal-background-for-ppt-210-intended-for-formal-background-powerpoint-pre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112107" y="469556"/>
            <a:ext cx="983597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Анимированные предметы для создания презентации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—[Электронный ресурс].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kurspresent.ru/page/3d-figures13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14.11.2019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Консультация-тренинг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«Общение педагогов и родителей. Приёмы эффективного управления диалогом». . —[Электронный ресурс].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URL: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sch1359uv.mskobr.ru/dou_edu/doshkol_noe_otdelenie_4/obrazovanie/methodical_cabinet/konsul_taciyatrening_obwenie_pedagogov_i_roditelej_priyomy_e_ffektivnogo_upravleniya_dialogom/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 18.11.2019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Мамеко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Инна Михайловна. Семинар-практикум с элементами тренинга "Роль невербального общения в процессе взаимодействия педагога с родителями» . [Электронный ресурс]. URL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urok.1sept.ru/статьи/617486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14.11.2019).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Монина Г.Б., Лютова-Робертс Е.К. Коммуникативный тренинг (педагоги, психологи, родители). - СПб.: Издательство «Речь», 2007. — 224 с: ил. —[Электронный ресурс]. URL: http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//pedlib.ru/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/7/0026/7_0026-31.shtml#book_page_top   (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14.11.2019).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ebsitepresentation.com/wp-content/uploads/formal-background-for-ppt-210-intended-for-formal-background-powerpoint-pre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296297" y="1173892"/>
            <a:ext cx="759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Притча «Страшный сон»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75" y="2523890"/>
            <a:ext cx="3500907" cy="350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ebsitepresentation.com/wp-content/uploads/formal-background-for-ppt-210-intended-for-formal-background-powerpoint-pre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252151" y="859691"/>
            <a:ext cx="9687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«Правило трёх плюсов»: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684" y="2502278"/>
            <a:ext cx="3560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 собеседника,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омплимент.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89" y="1690688"/>
            <a:ext cx="3120107" cy="41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ebsitepresentation.com/wp-content/uploads/formal-background-for-ppt-210-intended-for-formal-background-powerpoint-pre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458099" y="1690688"/>
            <a:ext cx="62278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улыбкой -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внимательный взгляд (контакт глаз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ороткая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дистанция и удобное расположение (от 50 см до 1,5 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убрать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барьеры, «увеличивающие» расстояние в нашем восприятии в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ходу разговора открытые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безопасности 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присоединения (найти общее «Я»).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680" y="1939034"/>
            <a:ext cx="3208120" cy="42212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88017" y="613471"/>
            <a:ext cx="68163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установления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хорошего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 с собеседником:</a:t>
            </a:r>
          </a:p>
        </p:txBody>
      </p:sp>
    </p:spTree>
    <p:extLst>
      <p:ext uri="{BB962C8B-B14F-4D97-AF65-F5344CB8AC3E}">
        <p14:creationId xmlns:p14="http://schemas.microsoft.com/office/powerpoint/2010/main" val="302697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ebsitepresentation.com/wp-content/uploads/formal-background-for-ppt-210-intended-for-formal-background-powerpoint-pre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6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2" y="2488352"/>
            <a:ext cx="2609614" cy="3165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5236523" y="2183569"/>
            <a:ext cx="172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309950017"/>
              </p:ext>
            </p:extLst>
          </p:nvPr>
        </p:nvGraphicFramePr>
        <p:xfrm>
          <a:off x="3037371" y="1693171"/>
          <a:ext cx="7881551" cy="449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280117" y="5464510"/>
            <a:ext cx="3396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зеркальные жесты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973" y="743211"/>
            <a:ext cx="229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Жесты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ebsitepresentation.com/wp-content/uploads/formal-background-for-ppt-210-intended-for-formal-background-powerpoint-pre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36658807"/>
              </p:ext>
            </p:extLst>
          </p:nvPr>
        </p:nvGraphicFramePr>
        <p:xfrm>
          <a:off x="3936853" y="2441667"/>
          <a:ext cx="7289946" cy="3586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3" y="1776788"/>
            <a:ext cx="3447610" cy="409454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5053" y="1271108"/>
            <a:ext cx="409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Позы</a:t>
            </a:r>
            <a:endParaRPr lang="ru-RU" sz="4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ebsitepresentation.com/wp-content/uploads/formal-background-for-ppt-210-intended-for-formal-background-powerpoint-pre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272746" y="765912"/>
            <a:ext cx="93169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бы это сказать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«Самый трудный родитель, самый приятный родитель»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умение интонировать 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(«Мне небезразличны успехи Вашего ребёнка»).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98" y="3287671"/>
            <a:ext cx="2197051" cy="2990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9432" y="3243362"/>
            <a:ext cx="2533135" cy="29716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63" y="3413468"/>
            <a:ext cx="2361138" cy="28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ebsitepresentation.com/wp-content/uploads/formal-background-for-ppt-210-intended-for-formal-background-powerpoint-pre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583460" y="1050324"/>
            <a:ext cx="78794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</a:t>
            </a:r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может </a:t>
            </a:r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стать:</a:t>
            </a:r>
          </a:p>
          <a:p>
            <a:pPr algn="ctr"/>
            <a:endParaRPr lang="ru-RU" sz="3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в целях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(родители ждут только положительной оценки , а воспитатель — усвоения знаний, умений и навыков ребёнком);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информированность сторон о событии (родитель получил информацию от ребенка,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был свидетелем происшествия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некомпетентность одной из сторон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культура поведения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6" y="2055813"/>
            <a:ext cx="3180794" cy="362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ebsitepresentation.com/wp-content/uploads/formal-background-for-ppt-210-intended-for-formal-background-powerpoint-pre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403" y="2372497"/>
            <a:ext cx="2640395" cy="300728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83213786"/>
              </p:ext>
            </p:extLst>
          </p:nvPr>
        </p:nvGraphicFramePr>
        <p:xfrm>
          <a:off x="1101641" y="823210"/>
          <a:ext cx="7611762" cy="5211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84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532</Words>
  <Application>Microsoft Office PowerPoint</Application>
  <PresentationFormat>Широкоэкранный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Светлана</cp:lastModifiedBy>
  <cp:revision>103</cp:revision>
  <dcterms:created xsi:type="dcterms:W3CDTF">2019-11-14T11:42:45Z</dcterms:created>
  <dcterms:modified xsi:type="dcterms:W3CDTF">2022-02-15T17:28:37Z</dcterms:modified>
</cp:coreProperties>
</file>